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el, Ankita" initials="G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BE02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71" d="100"/>
          <a:sy n="71" d="100"/>
        </p:scale>
        <p:origin x="106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90"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8691"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ADAF16-96DC-40AF-9B92-D36F096142F6}" type="datetimeFigureOut">
              <a:rPr lang="en-US" smtClean="0"/>
              <a:t>5/16/2017</a:t>
            </a:fld>
            <a:endParaRPr lang="en-US"/>
          </a:p>
        </p:txBody>
      </p:sp>
      <p:sp>
        <p:nvSpPr>
          <p:cNvPr id="1048692"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48693"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94"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8695"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50A1CA-0754-4D65-9228-BD685082E9B7}" type="slidenum">
              <a:rPr lang="en-US" smtClean="0"/>
              <a:t>‹#›</a:t>
            </a:fld>
            <a:endParaRPr lang="en-US"/>
          </a:p>
        </p:txBody>
      </p:sp>
    </p:spTree>
    <p:extLst>
      <p:ext uri="{BB962C8B-B14F-4D97-AF65-F5344CB8AC3E}">
        <p14:creationId xmlns:p14="http://schemas.microsoft.com/office/powerpoint/2010/main" val="1054065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69"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1048670"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48671" name="Date Placeholder 3"/>
          <p:cNvSpPr>
            <a:spLocks noGrp="1"/>
          </p:cNvSpPr>
          <p:nvPr>
            <p:ph type="dt" sz="half" idx="10"/>
          </p:nvPr>
        </p:nvSpPr>
        <p:spPr/>
        <p:txBody>
          <a:bodyPr/>
          <a:lstStyle/>
          <a:p>
            <a:fld id="{D0B4004B-D87D-4532-984F-FE4537BCBB8B}" type="datetimeFigureOut">
              <a:rPr lang="en-US" smtClean="0"/>
              <a:t>5/16/2017</a:t>
            </a:fld>
            <a:endParaRPr lang="en-US"/>
          </a:p>
        </p:txBody>
      </p:sp>
      <p:sp>
        <p:nvSpPr>
          <p:cNvPr id="1048672" name="Footer Placeholder 4"/>
          <p:cNvSpPr>
            <a:spLocks noGrp="1"/>
          </p:cNvSpPr>
          <p:nvPr>
            <p:ph type="ftr" sz="quarter" idx="11"/>
          </p:nvPr>
        </p:nvSpPr>
        <p:spPr/>
        <p:txBody>
          <a:bodyPr/>
          <a:lstStyle/>
          <a:p>
            <a:endParaRPr lang="en-US"/>
          </a:p>
        </p:txBody>
      </p:sp>
      <p:sp>
        <p:nvSpPr>
          <p:cNvPr id="1048673" name="Slide Number Placeholder 5"/>
          <p:cNvSpPr>
            <a:spLocks noGrp="1"/>
          </p:cNvSpPr>
          <p:nvPr>
            <p:ph type="sldNum" sz="quarter" idx="12"/>
          </p:nvPr>
        </p:nvSpPr>
        <p:spPr/>
        <p:txBody>
          <a:bodyPr/>
          <a:lstStyle/>
          <a:p>
            <a:fld id="{B98432BA-7907-467C-BE34-D782CC01B26B}" type="slidenum">
              <a:rPr lang="en-US" smtClean="0"/>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85"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1048686"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87" name="Date Placeholder 3"/>
          <p:cNvSpPr>
            <a:spLocks noGrp="1"/>
          </p:cNvSpPr>
          <p:nvPr>
            <p:ph type="dt" sz="half" idx="10"/>
          </p:nvPr>
        </p:nvSpPr>
        <p:spPr/>
        <p:txBody>
          <a:bodyPr/>
          <a:lstStyle/>
          <a:p>
            <a:fld id="{D0B4004B-D87D-4532-984F-FE4537BCBB8B}" type="datetimeFigureOut">
              <a:rPr lang="en-US" smtClean="0"/>
              <a:t>5/16/2017</a:t>
            </a:fld>
            <a:endParaRPr lang="en-US"/>
          </a:p>
        </p:txBody>
      </p:sp>
      <p:sp>
        <p:nvSpPr>
          <p:cNvPr id="1048688" name="Footer Placeholder 4"/>
          <p:cNvSpPr>
            <a:spLocks noGrp="1"/>
          </p:cNvSpPr>
          <p:nvPr>
            <p:ph type="ftr" sz="quarter" idx="11"/>
          </p:nvPr>
        </p:nvSpPr>
        <p:spPr/>
        <p:txBody>
          <a:bodyPr/>
          <a:lstStyle/>
          <a:p>
            <a:endParaRPr lang="en-US"/>
          </a:p>
        </p:txBody>
      </p:sp>
      <p:sp>
        <p:nvSpPr>
          <p:cNvPr id="1048689" name="Slide Number Placeholder 5"/>
          <p:cNvSpPr>
            <a:spLocks noGrp="1"/>
          </p:cNvSpPr>
          <p:nvPr>
            <p:ph type="sldNum" sz="quarter" idx="12"/>
          </p:nvPr>
        </p:nvSpPr>
        <p:spPr/>
        <p:txBody>
          <a:bodyPr/>
          <a:lstStyle/>
          <a:p>
            <a:fld id="{B98432BA-7907-467C-BE34-D782CC01B26B}" type="slidenum">
              <a:rPr lang="en-US" smtClean="0"/>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45"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1048646"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7" name="Date Placeholder 3"/>
          <p:cNvSpPr>
            <a:spLocks noGrp="1"/>
          </p:cNvSpPr>
          <p:nvPr>
            <p:ph type="dt" sz="half" idx="10"/>
          </p:nvPr>
        </p:nvSpPr>
        <p:spPr/>
        <p:txBody>
          <a:bodyPr/>
          <a:lstStyle/>
          <a:p>
            <a:fld id="{D0B4004B-D87D-4532-984F-FE4537BCBB8B}" type="datetimeFigureOut">
              <a:rPr lang="en-US" smtClean="0"/>
              <a:t>5/16/2017</a:t>
            </a:fld>
            <a:endParaRPr lang="en-US"/>
          </a:p>
        </p:txBody>
      </p:sp>
      <p:sp>
        <p:nvSpPr>
          <p:cNvPr id="1048648" name="Footer Placeholder 4"/>
          <p:cNvSpPr>
            <a:spLocks noGrp="1"/>
          </p:cNvSpPr>
          <p:nvPr>
            <p:ph type="ftr" sz="quarter" idx="11"/>
          </p:nvPr>
        </p:nvSpPr>
        <p:spPr/>
        <p:txBody>
          <a:bodyPr/>
          <a:lstStyle/>
          <a:p>
            <a:endParaRPr lang="en-US"/>
          </a:p>
        </p:txBody>
      </p:sp>
      <p:sp>
        <p:nvSpPr>
          <p:cNvPr id="1048649" name="Slide Number Placeholder 5"/>
          <p:cNvSpPr>
            <a:spLocks noGrp="1"/>
          </p:cNvSpPr>
          <p:nvPr>
            <p:ph type="sldNum" sz="quarter" idx="12"/>
          </p:nvPr>
        </p:nvSpPr>
        <p:spPr/>
        <p:txBody>
          <a:bodyPr/>
          <a:lstStyle/>
          <a:p>
            <a:fld id="{B98432BA-7907-467C-BE34-D782CC01B26B}" type="slidenum">
              <a:rPr lang="en-US" smtClean="0"/>
              <a:t>‹#›</a:t>
            </a:fld>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48642" name="Date Placeholder 6"/>
          <p:cNvSpPr>
            <a:spLocks noGrp="1"/>
          </p:cNvSpPr>
          <p:nvPr>
            <p:ph type="dt" sz="half" idx="10"/>
          </p:nvPr>
        </p:nvSpPr>
        <p:spPr/>
        <p:txBody>
          <a:bodyPr/>
          <a:lstStyle/>
          <a:p>
            <a:fld id="{D0B4004B-D87D-4532-984F-FE4537BCBB8B}" type="datetimeFigureOut">
              <a:rPr lang="en-US" smtClean="0"/>
              <a:t>5/16/2017</a:t>
            </a:fld>
            <a:endParaRPr lang="en-US"/>
          </a:p>
        </p:txBody>
      </p:sp>
      <p:sp>
        <p:nvSpPr>
          <p:cNvPr id="1048643" name="Footer Placeholder 7"/>
          <p:cNvSpPr>
            <a:spLocks noGrp="1"/>
          </p:cNvSpPr>
          <p:nvPr>
            <p:ph type="ftr" sz="quarter" idx="11"/>
          </p:nvPr>
        </p:nvSpPr>
        <p:spPr/>
        <p:txBody>
          <a:bodyPr/>
          <a:lstStyle/>
          <a:p>
            <a:endParaRPr lang="en-US"/>
          </a:p>
        </p:txBody>
      </p:sp>
      <p:sp>
        <p:nvSpPr>
          <p:cNvPr id="1048644" name="Slide Number Placeholder 8"/>
          <p:cNvSpPr>
            <a:spLocks noGrp="1"/>
          </p:cNvSpPr>
          <p:nvPr>
            <p:ph type="sldNum" sz="quarter" idx="12"/>
          </p:nvPr>
        </p:nvSpPr>
        <p:spPr>
          <a:xfrm>
            <a:off x="8641080" y="6514568"/>
            <a:ext cx="464288" cy="274320"/>
          </a:xfrm>
        </p:spPr>
        <p:txBody>
          <a:bodyPr/>
          <a:lstStyle/>
          <a:p>
            <a:fld id="{B98432BA-7907-467C-BE34-D782CC01B26B}" type="slidenum">
              <a:rPr lang="en-US" smtClean="0"/>
              <a:t>‹#›</a:t>
            </a:fld>
            <a:endParaRPr 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048650" name="Content Placeholder 3"/>
          <p:cNvSpPr>
            <a:spLocks noGrp="1"/>
          </p:cNvSpPr>
          <p:nvPr>
            <p:ph sz="half" idx="1"/>
          </p:nvPr>
        </p:nvSpPr>
        <p:spPr>
          <a:xfrm>
            <a:off x="228600" y="2209800"/>
            <a:ext cx="8666456" cy="3977640"/>
          </a:xfrm>
          <a:prstGeom prst="rect">
            <a:avLst/>
          </a:prstGeom>
        </p:spPr>
        <p:txBody>
          <a:bodyPr/>
          <a:lstStyle>
            <a:lvl1pPr marL="292608">
              <a:defRPr sz="3200"/>
            </a:lvl1pPr>
            <a:lvl2pPr marL="594360">
              <a:defRPr sz="2800"/>
            </a:lvl2pPr>
            <a:lvl3pPr marL="822960">
              <a:defRPr sz="2400"/>
            </a:lvl3pPr>
            <a:lvl4pPr marL="1051560">
              <a:defRPr sz="2000"/>
            </a:lvl4pPr>
            <a:lvl5pPr marL="1261872">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51" name="Date Placeholder 8"/>
          <p:cNvSpPr>
            <a:spLocks noGrp="1"/>
          </p:cNvSpPr>
          <p:nvPr>
            <p:ph type="dt" sz="half" idx="10"/>
          </p:nvPr>
        </p:nvSpPr>
        <p:spPr>
          <a:xfrm>
            <a:off x="5562600" y="6513670"/>
            <a:ext cx="3002280" cy="274320"/>
          </a:xfrm>
        </p:spPr>
        <p:txBody>
          <a:bodyPr vert="horz" rtlCol="0"/>
          <a:lstStyle/>
          <a:p>
            <a:fld id="{D0B4004B-D87D-4532-984F-FE4537BCBB8B}" type="datetimeFigureOut">
              <a:rPr lang="en-US" smtClean="0"/>
              <a:t>5/16/2017</a:t>
            </a:fld>
            <a:endParaRPr lang="en-US"/>
          </a:p>
        </p:txBody>
      </p:sp>
      <p:sp>
        <p:nvSpPr>
          <p:cNvPr id="1048652"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B98432BA-7907-467C-BE34-D782CC01B26B}" type="slidenum">
              <a:rPr lang="en-US" smtClean="0"/>
              <a:t>‹#›</a:t>
            </a:fld>
            <a:endParaRPr lang="en-US"/>
          </a:p>
        </p:txBody>
      </p:sp>
      <p:sp>
        <p:nvSpPr>
          <p:cNvPr id="1048653"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48680" name="Title 1"/>
          <p:cNvSpPr>
            <a:spLocks noGrp="1"/>
          </p:cNvSpPr>
          <p:nvPr>
            <p:ph type="title"/>
          </p:nvPr>
        </p:nvSpPr>
        <p:spPr>
          <a:xfrm>
            <a:off x="3040443" y="4724400"/>
            <a:ext cx="5486400" cy="664536"/>
          </a:xfrm>
          <a:prstGeom prst="rect">
            <a:avLst/>
          </a:prstGeom>
        </p:spPr>
        <p:txBody>
          <a:bodyPr anchor="b"/>
          <a:lstStyle>
            <a:lvl1pPr marL="0" algn="r">
              <a:buNone/>
              <a:defRPr sz="2000" b="1"/>
            </a:lvl1pPr>
          </a:lstStyle>
          <a:p>
            <a:r>
              <a:rPr kumimoji="0" lang="en-US" smtClean="0"/>
              <a:t>Click to edit Master title style</a:t>
            </a:r>
            <a:endParaRPr kumimoji="0" lang="en-US"/>
          </a:p>
        </p:txBody>
      </p:sp>
      <p:sp>
        <p:nvSpPr>
          <p:cNvPr id="1048681" name="Text Placeholder 3"/>
          <p:cNvSpPr>
            <a:spLocks noGrp="1"/>
          </p:cNvSpPr>
          <p:nvPr>
            <p:ph type="body" sz="half" idx="2"/>
          </p:nvPr>
        </p:nvSpPr>
        <p:spPr>
          <a:xfrm>
            <a:off x="3040443" y="5388936"/>
            <a:ext cx="5486400" cy="912255"/>
          </a:xfrm>
          <a:prstGeom prst="rect">
            <a:avLst/>
          </a:prstGeom>
        </p:spPr>
        <p:txBody>
          <a:bodyPr/>
          <a:lstStyle>
            <a:lvl1pPr marL="0" indent="0" algn="r">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48682" name="Date Placeholder 7"/>
          <p:cNvSpPr>
            <a:spLocks noGrp="1"/>
          </p:cNvSpPr>
          <p:nvPr>
            <p:ph type="dt" sz="half" idx="10"/>
          </p:nvPr>
        </p:nvSpPr>
        <p:spPr>
          <a:xfrm>
            <a:off x="5562600" y="6509004"/>
            <a:ext cx="3002280" cy="274320"/>
          </a:xfrm>
        </p:spPr>
        <p:txBody>
          <a:bodyPr vert="horz" rtlCol="0"/>
          <a:lstStyle/>
          <a:p>
            <a:fld id="{D0B4004B-D87D-4532-984F-FE4537BCBB8B}" type="datetimeFigureOut">
              <a:rPr lang="en-US" smtClean="0"/>
              <a:t>5/16/2017</a:t>
            </a:fld>
            <a:endParaRPr lang="en-US"/>
          </a:p>
        </p:txBody>
      </p:sp>
      <p:sp>
        <p:nvSpPr>
          <p:cNvPr id="1048683"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B98432BA-7907-467C-BE34-D782CC01B26B}" type="slidenum">
              <a:rPr lang="en-US" smtClean="0"/>
              <a:t>‹#›</a:t>
            </a:fld>
            <a:endParaRPr lang="en-US"/>
          </a:p>
        </p:txBody>
      </p:sp>
      <p:sp>
        <p:nvSpPr>
          <p:cNvPr id="1048684"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1048631" name="Date Placeholder 3"/>
          <p:cNvSpPr>
            <a:spLocks noGrp="1"/>
          </p:cNvSpPr>
          <p:nvPr>
            <p:ph type="dt" sz="half" idx="10"/>
          </p:nvPr>
        </p:nvSpPr>
        <p:spPr/>
        <p:txBody>
          <a:bodyPr/>
          <a:lstStyle/>
          <a:p>
            <a:fld id="{D0B4004B-D87D-4532-984F-FE4537BCBB8B}" type="datetimeFigureOut">
              <a:rPr lang="en-US" smtClean="0"/>
              <a:t>5/16/2017</a:t>
            </a:fld>
            <a:endParaRPr lang="en-US"/>
          </a:p>
        </p:txBody>
      </p:sp>
      <p:sp>
        <p:nvSpPr>
          <p:cNvPr id="1048632" name="Footer Placeholder 4"/>
          <p:cNvSpPr>
            <a:spLocks noGrp="1"/>
          </p:cNvSpPr>
          <p:nvPr>
            <p:ph type="ftr" sz="quarter" idx="11"/>
          </p:nvPr>
        </p:nvSpPr>
        <p:spPr/>
        <p:txBody>
          <a:bodyPr/>
          <a:lstStyle/>
          <a:p>
            <a:endParaRPr lang="en-US"/>
          </a:p>
        </p:txBody>
      </p:sp>
      <p:sp>
        <p:nvSpPr>
          <p:cNvPr id="1048633" name="Slide Number Placeholder 5"/>
          <p:cNvSpPr>
            <a:spLocks noGrp="1"/>
          </p:cNvSpPr>
          <p:nvPr>
            <p:ph type="sldNum" sz="quarter" idx="12"/>
          </p:nvPr>
        </p:nvSpPr>
        <p:spPr/>
        <p:txBody>
          <a:bodyPr/>
          <a:lstStyle/>
          <a:p>
            <a:fld id="{B98432BA-7907-467C-BE34-D782CC01B26B}" type="slidenum">
              <a:rPr lang="en-US" smtClean="0"/>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3"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1048584"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5" name="Date Placeholder 3"/>
          <p:cNvSpPr>
            <a:spLocks noGrp="1"/>
          </p:cNvSpPr>
          <p:nvPr>
            <p:ph type="dt" sz="half" idx="10"/>
          </p:nvPr>
        </p:nvSpPr>
        <p:spPr/>
        <p:txBody>
          <a:bodyPr/>
          <a:lstStyle/>
          <a:p>
            <a:fld id="{D0B4004B-D87D-4532-984F-FE4537BCBB8B}" type="datetimeFigureOut">
              <a:rPr lang="en-US" smtClean="0"/>
              <a:t>5/16/2017</a:t>
            </a:fld>
            <a:endParaRPr lang="en-US"/>
          </a:p>
        </p:txBody>
      </p:sp>
      <p:sp>
        <p:nvSpPr>
          <p:cNvPr id="1048586" name="Footer Placeholder 4"/>
          <p:cNvSpPr>
            <a:spLocks noGrp="1"/>
          </p:cNvSpPr>
          <p:nvPr>
            <p:ph type="ftr" sz="quarter" idx="11"/>
          </p:nvPr>
        </p:nvSpPr>
        <p:spPr/>
        <p:txBody>
          <a:bodyPr/>
          <a:lstStyle/>
          <a:p>
            <a:endParaRPr lang="en-US"/>
          </a:p>
        </p:txBody>
      </p:sp>
      <p:sp>
        <p:nvSpPr>
          <p:cNvPr id="1048587" name="Slide Number Placeholder 5"/>
          <p:cNvSpPr>
            <a:spLocks noGrp="1"/>
          </p:cNvSpPr>
          <p:nvPr>
            <p:ph type="sldNum" sz="quarter" idx="12"/>
          </p:nvPr>
        </p:nvSpPr>
        <p:spPr/>
        <p:txBody>
          <a:bodyPr/>
          <a:lstStyle/>
          <a:p>
            <a:fld id="{B98432BA-7907-467C-BE34-D782CC01B26B}" type="slidenum">
              <a:rPr lang="en-US" smtClean="0"/>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4"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1048655"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656" name="Date Placeholder 3"/>
          <p:cNvSpPr>
            <a:spLocks noGrp="1"/>
          </p:cNvSpPr>
          <p:nvPr>
            <p:ph type="dt" sz="half" idx="10"/>
          </p:nvPr>
        </p:nvSpPr>
        <p:spPr/>
        <p:txBody>
          <a:bodyPr/>
          <a:lstStyle/>
          <a:p>
            <a:fld id="{D0B4004B-D87D-4532-984F-FE4537BCBB8B}" type="datetimeFigureOut">
              <a:rPr lang="en-US" smtClean="0"/>
              <a:t>5/16/2017</a:t>
            </a:fld>
            <a:endParaRPr lang="en-US"/>
          </a:p>
        </p:txBody>
      </p:sp>
      <p:sp>
        <p:nvSpPr>
          <p:cNvPr id="1048657" name="Footer Placeholder 4"/>
          <p:cNvSpPr>
            <a:spLocks noGrp="1"/>
          </p:cNvSpPr>
          <p:nvPr>
            <p:ph type="ftr" sz="quarter" idx="11"/>
          </p:nvPr>
        </p:nvSpPr>
        <p:spPr/>
        <p:txBody>
          <a:bodyPr/>
          <a:lstStyle/>
          <a:p>
            <a:endParaRPr lang="en-US"/>
          </a:p>
        </p:txBody>
      </p:sp>
      <p:sp>
        <p:nvSpPr>
          <p:cNvPr id="1048658" name="Slide Number Placeholder 5"/>
          <p:cNvSpPr>
            <a:spLocks noGrp="1"/>
          </p:cNvSpPr>
          <p:nvPr>
            <p:ph type="sldNum" sz="quarter" idx="12"/>
          </p:nvPr>
        </p:nvSpPr>
        <p:spPr/>
        <p:txBody>
          <a:bodyPr/>
          <a:lstStyle/>
          <a:p>
            <a:fld id="{B98432BA-7907-467C-BE34-D782CC01B26B}" type="slidenum">
              <a:rPr lang="en-US" smtClean="0"/>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11"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1048612"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13"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14" name="Date Placeholder 4"/>
          <p:cNvSpPr>
            <a:spLocks noGrp="1"/>
          </p:cNvSpPr>
          <p:nvPr>
            <p:ph type="dt" sz="half" idx="10"/>
          </p:nvPr>
        </p:nvSpPr>
        <p:spPr/>
        <p:txBody>
          <a:bodyPr/>
          <a:lstStyle/>
          <a:p>
            <a:fld id="{D0B4004B-D87D-4532-984F-FE4537BCBB8B}" type="datetimeFigureOut">
              <a:rPr lang="en-US" smtClean="0"/>
              <a:t>5/16/2017</a:t>
            </a:fld>
            <a:endParaRPr lang="en-US"/>
          </a:p>
        </p:txBody>
      </p:sp>
      <p:sp>
        <p:nvSpPr>
          <p:cNvPr id="1048615" name="Footer Placeholder 5"/>
          <p:cNvSpPr>
            <a:spLocks noGrp="1"/>
          </p:cNvSpPr>
          <p:nvPr>
            <p:ph type="ftr" sz="quarter" idx="11"/>
          </p:nvPr>
        </p:nvSpPr>
        <p:spPr/>
        <p:txBody>
          <a:bodyPr/>
          <a:lstStyle/>
          <a:p>
            <a:endParaRPr lang="en-US"/>
          </a:p>
        </p:txBody>
      </p:sp>
      <p:sp>
        <p:nvSpPr>
          <p:cNvPr id="1048616" name="Slide Number Placeholder 6"/>
          <p:cNvSpPr>
            <a:spLocks noGrp="1"/>
          </p:cNvSpPr>
          <p:nvPr>
            <p:ph type="sldNum" sz="quarter" idx="12"/>
          </p:nvPr>
        </p:nvSpPr>
        <p:spPr/>
        <p:txBody>
          <a:bodyPr/>
          <a:lstStyle/>
          <a:p>
            <a:fld id="{B98432BA-7907-467C-BE34-D782CC01B26B}" type="slidenum">
              <a:rPr lang="en-US" smtClean="0"/>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34"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104863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3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3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3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39" name="Date Placeholder 6"/>
          <p:cNvSpPr>
            <a:spLocks noGrp="1"/>
          </p:cNvSpPr>
          <p:nvPr>
            <p:ph type="dt" sz="half" idx="10"/>
          </p:nvPr>
        </p:nvSpPr>
        <p:spPr/>
        <p:txBody>
          <a:bodyPr/>
          <a:lstStyle/>
          <a:p>
            <a:fld id="{D0B4004B-D87D-4532-984F-FE4537BCBB8B}" type="datetimeFigureOut">
              <a:rPr lang="en-US" smtClean="0"/>
              <a:t>5/16/2017</a:t>
            </a:fld>
            <a:endParaRPr lang="en-US"/>
          </a:p>
        </p:txBody>
      </p:sp>
      <p:sp>
        <p:nvSpPr>
          <p:cNvPr id="1048640" name="Footer Placeholder 7"/>
          <p:cNvSpPr>
            <a:spLocks noGrp="1"/>
          </p:cNvSpPr>
          <p:nvPr>
            <p:ph type="ftr" sz="quarter" idx="11"/>
          </p:nvPr>
        </p:nvSpPr>
        <p:spPr/>
        <p:txBody>
          <a:bodyPr/>
          <a:lstStyle/>
          <a:p>
            <a:endParaRPr lang="en-US"/>
          </a:p>
        </p:txBody>
      </p:sp>
      <p:sp>
        <p:nvSpPr>
          <p:cNvPr id="1048641" name="Slide Number Placeholder 8"/>
          <p:cNvSpPr>
            <a:spLocks noGrp="1"/>
          </p:cNvSpPr>
          <p:nvPr>
            <p:ph type="sldNum" sz="quarter" idx="12"/>
          </p:nvPr>
        </p:nvSpPr>
        <p:spPr/>
        <p:txBody>
          <a:bodyPr/>
          <a:lstStyle/>
          <a:p>
            <a:fld id="{B98432BA-7907-467C-BE34-D782CC01B26B}" type="slidenum">
              <a:rPr lang="en-US" smtClean="0"/>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65"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1048666" name="Date Placeholder 2"/>
          <p:cNvSpPr>
            <a:spLocks noGrp="1"/>
          </p:cNvSpPr>
          <p:nvPr>
            <p:ph type="dt" sz="half" idx="10"/>
          </p:nvPr>
        </p:nvSpPr>
        <p:spPr/>
        <p:txBody>
          <a:bodyPr/>
          <a:lstStyle/>
          <a:p>
            <a:fld id="{D0B4004B-D87D-4532-984F-FE4537BCBB8B}" type="datetimeFigureOut">
              <a:rPr lang="en-US" smtClean="0"/>
              <a:t>5/16/2017</a:t>
            </a:fld>
            <a:endParaRPr lang="en-US"/>
          </a:p>
        </p:txBody>
      </p:sp>
      <p:sp>
        <p:nvSpPr>
          <p:cNvPr id="1048667" name="Footer Placeholder 3"/>
          <p:cNvSpPr>
            <a:spLocks noGrp="1"/>
          </p:cNvSpPr>
          <p:nvPr>
            <p:ph type="ftr" sz="quarter" idx="11"/>
          </p:nvPr>
        </p:nvSpPr>
        <p:spPr/>
        <p:txBody>
          <a:bodyPr/>
          <a:lstStyle/>
          <a:p>
            <a:endParaRPr lang="en-US"/>
          </a:p>
        </p:txBody>
      </p:sp>
      <p:sp>
        <p:nvSpPr>
          <p:cNvPr id="1048668" name="Slide Number Placeholder 4"/>
          <p:cNvSpPr>
            <a:spLocks noGrp="1"/>
          </p:cNvSpPr>
          <p:nvPr>
            <p:ph type="sldNum" sz="quarter" idx="12"/>
          </p:nvPr>
        </p:nvSpPr>
        <p:spPr/>
        <p:txBody>
          <a:bodyPr/>
          <a:lstStyle/>
          <a:p>
            <a:fld id="{B98432BA-7907-467C-BE34-D782CC01B26B}" type="slidenum">
              <a:rPr lang="en-US" smtClean="0"/>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79" name="Date Placeholder 1"/>
          <p:cNvSpPr>
            <a:spLocks noGrp="1"/>
          </p:cNvSpPr>
          <p:nvPr>
            <p:ph type="dt" sz="half" idx="10"/>
          </p:nvPr>
        </p:nvSpPr>
        <p:spPr/>
        <p:txBody>
          <a:bodyPr/>
          <a:lstStyle/>
          <a:p>
            <a:fld id="{D0B4004B-D87D-4532-984F-FE4537BCBB8B}" type="datetimeFigureOut">
              <a:rPr lang="en-US" smtClean="0"/>
              <a:t>5/16/2017</a:t>
            </a:fld>
            <a:endParaRPr lang="en-US"/>
          </a:p>
        </p:txBody>
      </p:sp>
      <p:sp>
        <p:nvSpPr>
          <p:cNvPr id="1048580" name="Footer Placeholder 2"/>
          <p:cNvSpPr>
            <a:spLocks noGrp="1"/>
          </p:cNvSpPr>
          <p:nvPr>
            <p:ph type="ftr" sz="quarter" idx="11"/>
          </p:nvPr>
        </p:nvSpPr>
        <p:spPr/>
        <p:txBody>
          <a:bodyPr/>
          <a:lstStyle/>
          <a:p>
            <a:endParaRPr lang="en-US"/>
          </a:p>
        </p:txBody>
      </p:sp>
      <p:sp>
        <p:nvSpPr>
          <p:cNvPr id="1048581" name="Slide Number Placeholder 3"/>
          <p:cNvSpPr>
            <a:spLocks noGrp="1"/>
          </p:cNvSpPr>
          <p:nvPr>
            <p:ph type="sldNum" sz="quarter" idx="12"/>
          </p:nvPr>
        </p:nvSpPr>
        <p:spPr/>
        <p:txBody>
          <a:bodyPr/>
          <a:lstStyle/>
          <a:p>
            <a:fld id="{B98432BA-7907-467C-BE34-D782CC01B26B}" type="slidenum">
              <a:rPr lang="en-US" smtClean="0"/>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59"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1048660"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61"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662" name="Date Placeholder 4"/>
          <p:cNvSpPr>
            <a:spLocks noGrp="1"/>
          </p:cNvSpPr>
          <p:nvPr>
            <p:ph type="dt" sz="half" idx="10"/>
          </p:nvPr>
        </p:nvSpPr>
        <p:spPr/>
        <p:txBody>
          <a:bodyPr/>
          <a:lstStyle/>
          <a:p>
            <a:fld id="{D0B4004B-D87D-4532-984F-FE4537BCBB8B}" type="datetimeFigureOut">
              <a:rPr lang="en-US" smtClean="0"/>
              <a:t>5/16/2017</a:t>
            </a:fld>
            <a:endParaRPr lang="en-US"/>
          </a:p>
        </p:txBody>
      </p:sp>
      <p:sp>
        <p:nvSpPr>
          <p:cNvPr id="1048663" name="Footer Placeholder 5"/>
          <p:cNvSpPr>
            <a:spLocks noGrp="1"/>
          </p:cNvSpPr>
          <p:nvPr>
            <p:ph type="ftr" sz="quarter" idx="11"/>
          </p:nvPr>
        </p:nvSpPr>
        <p:spPr/>
        <p:txBody>
          <a:bodyPr/>
          <a:lstStyle/>
          <a:p>
            <a:endParaRPr lang="en-US"/>
          </a:p>
        </p:txBody>
      </p:sp>
      <p:sp>
        <p:nvSpPr>
          <p:cNvPr id="1048664" name="Slide Number Placeholder 6"/>
          <p:cNvSpPr>
            <a:spLocks noGrp="1"/>
          </p:cNvSpPr>
          <p:nvPr>
            <p:ph type="sldNum" sz="quarter" idx="12"/>
          </p:nvPr>
        </p:nvSpPr>
        <p:spPr/>
        <p:txBody>
          <a:bodyPr/>
          <a:lstStyle/>
          <a:p>
            <a:fld id="{B98432BA-7907-467C-BE34-D782CC01B26B}" type="slidenum">
              <a:rPr lang="en-US" smtClean="0"/>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74"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1048675"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676"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677" name="Date Placeholder 4"/>
          <p:cNvSpPr>
            <a:spLocks noGrp="1"/>
          </p:cNvSpPr>
          <p:nvPr>
            <p:ph type="dt" sz="half" idx="10"/>
          </p:nvPr>
        </p:nvSpPr>
        <p:spPr/>
        <p:txBody>
          <a:bodyPr/>
          <a:lstStyle/>
          <a:p>
            <a:fld id="{D0B4004B-D87D-4532-984F-FE4537BCBB8B}" type="datetimeFigureOut">
              <a:rPr lang="en-US" smtClean="0"/>
              <a:t>5/16/2017</a:t>
            </a:fld>
            <a:endParaRPr lang="en-US"/>
          </a:p>
        </p:txBody>
      </p:sp>
      <p:sp>
        <p:nvSpPr>
          <p:cNvPr id="1048678" name="Footer Placeholder 5"/>
          <p:cNvSpPr>
            <a:spLocks noGrp="1"/>
          </p:cNvSpPr>
          <p:nvPr>
            <p:ph type="ftr" sz="quarter" idx="11"/>
          </p:nvPr>
        </p:nvSpPr>
        <p:spPr/>
        <p:txBody>
          <a:bodyPr/>
          <a:lstStyle/>
          <a:p>
            <a:endParaRPr lang="en-US"/>
          </a:p>
        </p:txBody>
      </p:sp>
      <p:sp>
        <p:nvSpPr>
          <p:cNvPr id="1048679" name="Slide Number Placeholder 6"/>
          <p:cNvSpPr>
            <a:spLocks noGrp="1"/>
          </p:cNvSpPr>
          <p:nvPr>
            <p:ph type="sldNum" sz="quarter" idx="12"/>
          </p:nvPr>
        </p:nvSpPr>
        <p:spPr/>
        <p:txBody>
          <a:bodyPr/>
          <a:lstStyle/>
          <a:p>
            <a:fld id="{B98432BA-7907-467C-BE34-D782CC01B26B}" type="slidenum">
              <a:rPr lang="en-US" smtClean="0"/>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4004B-D87D-4532-984F-FE4537BCBB8B}" type="datetimeFigureOut">
              <a:rPr lang="en-US" smtClean="0"/>
              <a:t>5/16/2017</a:t>
            </a:fld>
            <a:endParaRPr lang="en-US"/>
          </a:p>
        </p:txBody>
      </p:sp>
      <p:sp>
        <p:nvSpPr>
          <p:cNvPr id="104857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7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432BA-7907-467C-BE34-D782CC01B2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Picture 4" descr="b-03-PPT.jpg"/>
          <p:cNvPicPr>
            <a:picLocks noChangeAspect="1"/>
          </p:cNvPicPr>
          <p:nvPr/>
        </p:nvPicPr>
        <p:blipFill>
          <a:blip r:embed="rId2" cstate="email"/>
          <a:srcRect/>
          <a:stretch>
            <a:fillRect/>
          </a:stretch>
        </p:blipFill>
        <p:spPr>
          <a:xfrm>
            <a:off x="228600" y="228600"/>
            <a:ext cx="3352800" cy="2895600"/>
          </a:xfrm>
          <a:prstGeom prst="rect">
            <a:avLst/>
          </a:prstGeom>
        </p:spPr>
      </p:pic>
      <p:sp>
        <p:nvSpPr>
          <p:cNvPr id="1048588" name="Rectangle 2"/>
          <p:cNvSpPr/>
          <p:nvPr/>
        </p:nvSpPr>
        <p:spPr>
          <a:xfrm>
            <a:off x="2667000" y="3886200"/>
            <a:ext cx="6172200" cy="2529840"/>
          </a:xfrm>
          <a:prstGeom prst="rect">
            <a:avLst/>
          </a:prstGeom>
        </p:spPr>
        <p:txBody>
          <a:bodyPr wrap="square">
            <a:spAutoFit/>
          </a:bodyPr>
          <a:lstStyle/>
          <a:p>
            <a:pPr algn="just"/>
            <a:r>
              <a:rPr lang="en-US" sz="2000" dirty="0" smtClean="0"/>
              <a:t>Victory Group was started in 1994 by Mr. </a:t>
            </a:r>
            <a:r>
              <a:rPr lang="en-US" sz="2000" dirty="0" err="1" smtClean="0"/>
              <a:t>Pramod</a:t>
            </a:r>
            <a:r>
              <a:rPr lang="en-US" sz="2000" dirty="0" smtClean="0"/>
              <a:t> </a:t>
            </a:r>
            <a:r>
              <a:rPr lang="en-US" sz="2000" dirty="0" err="1" smtClean="0"/>
              <a:t>Goel</a:t>
            </a:r>
            <a:r>
              <a:rPr lang="en-US" sz="2000" dirty="0" smtClean="0"/>
              <a:t> (FCA by profession) with a clear vision to focus on Premium Real Estate Developments in Residential &amp; Commercial Projects.</a:t>
            </a:r>
          </a:p>
          <a:p>
            <a:pPr algn="just"/>
            <a:endParaRPr lang="en-US" sz="2000" dirty="0" smtClean="0"/>
          </a:p>
          <a:p>
            <a:pPr algn="just"/>
            <a:r>
              <a:rPr lang="en-US" sz="2000" dirty="0" smtClean="0"/>
              <a:t>Later on our Interests diversified in Office Spaces, Retail, Hospitality, Health, Education and Social Infrastructure.</a:t>
            </a:r>
            <a:endParaRPr lang="en-US" sz="2000" dirty="0"/>
          </a:p>
        </p:txBody>
      </p:sp>
      <p:sp>
        <p:nvSpPr>
          <p:cNvPr id="1048589" name="Rectangle 3"/>
          <p:cNvSpPr/>
          <p:nvPr/>
        </p:nvSpPr>
        <p:spPr>
          <a:xfrm>
            <a:off x="2667000" y="3377625"/>
            <a:ext cx="5339080" cy="574040"/>
          </a:xfrm>
          <a:prstGeom prst="rect">
            <a:avLst/>
          </a:prstGeom>
        </p:spPr>
        <p:txBody>
          <a:bodyPr wrap="none">
            <a:spAutoFit/>
          </a:bodyPr>
          <a:lstStyle/>
          <a:p>
            <a:r>
              <a:rPr lang="en-US" sz="3200" b="1" dirty="0" smtClean="0"/>
              <a:t>The Beginning of a Dream…..</a:t>
            </a:r>
            <a:endParaRPr lang="en-US" sz="3200" dirty="0"/>
          </a:p>
        </p:txBody>
      </p:sp>
      <p:sp>
        <p:nvSpPr>
          <p:cNvPr id="1048590" name="TextBox 5"/>
          <p:cNvSpPr txBox="1"/>
          <p:nvPr/>
        </p:nvSpPr>
        <p:spPr>
          <a:xfrm>
            <a:off x="3920053" y="1371600"/>
            <a:ext cx="3599180" cy="891540"/>
          </a:xfrm>
          <a:prstGeom prst="rect">
            <a:avLst/>
          </a:prstGeom>
          <a:noFill/>
        </p:spPr>
        <p:txBody>
          <a:bodyPr wrap="none" rtlCol="0">
            <a:spAutoFit/>
          </a:bodyPr>
          <a:lstStyle/>
          <a:p>
            <a:r>
              <a:rPr lang="en-US" sz="3600" b="1" dirty="0" smtClean="0"/>
              <a:t>Mr. </a:t>
            </a:r>
            <a:r>
              <a:rPr lang="en-US" sz="3600" b="1" dirty="0" err="1" smtClean="0"/>
              <a:t>Pramod</a:t>
            </a:r>
            <a:r>
              <a:rPr lang="en-US" sz="3600" b="1" dirty="0" smtClean="0"/>
              <a:t> </a:t>
            </a:r>
            <a:r>
              <a:rPr lang="en-US" sz="3600" b="1" dirty="0" err="1" smtClean="0"/>
              <a:t>Goel</a:t>
            </a:r>
            <a:endParaRPr lang="en-US" sz="3600" b="1" dirty="0" smtClean="0"/>
          </a:p>
          <a:p>
            <a:r>
              <a:rPr lang="en-US" dirty="0" smtClean="0"/>
              <a:t>(Chairman &amp; Managing Director)</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48590"/>
                                        </p:tgtEl>
                                        <p:attrNameLst>
                                          <p:attrName>style.visibility</p:attrName>
                                        </p:attrNameLst>
                                      </p:cBhvr>
                                      <p:to>
                                        <p:strVal val="visible"/>
                                      </p:to>
                                    </p:set>
                                    <p:anim calcmode="lin" valueType="num">
                                      <p:cBhvr additive="base">
                                        <p:cTn id="7" dur="1000" fill="hold"/>
                                        <p:tgtEl>
                                          <p:spTgt spid="1048590"/>
                                        </p:tgtEl>
                                        <p:attrNameLst>
                                          <p:attrName>ppt_x</p:attrName>
                                        </p:attrNameLst>
                                      </p:cBhvr>
                                      <p:tavLst>
                                        <p:tav tm="0">
                                          <p:val>
                                            <p:strVal val="0-#ppt_w/2"/>
                                          </p:val>
                                        </p:tav>
                                        <p:tav tm="100000">
                                          <p:val>
                                            <p:strVal val="#ppt_x"/>
                                          </p:val>
                                        </p:tav>
                                      </p:tavLst>
                                    </p:anim>
                                    <p:anim calcmode="lin" valueType="num">
                                      <p:cBhvr additive="base">
                                        <p:cTn id="8" dur="1000" fill="hold"/>
                                        <p:tgtEl>
                                          <p:spTgt spid="104859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2097160"/>
                                        </p:tgtEl>
                                        <p:attrNameLst>
                                          <p:attrName>style.visibility</p:attrName>
                                        </p:attrNameLst>
                                      </p:cBhvr>
                                      <p:to>
                                        <p:strVal val="visible"/>
                                      </p:to>
                                    </p:set>
                                    <p:anim calcmode="lin" valueType="num">
                                      <p:cBhvr additive="base">
                                        <p:cTn id="12" dur="1000" fill="hold"/>
                                        <p:tgtEl>
                                          <p:spTgt spid="2097160"/>
                                        </p:tgtEl>
                                        <p:attrNameLst>
                                          <p:attrName>ppt_x</p:attrName>
                                        </p:attrNameLst>
                                      </p:cBhvr>
                                      <p:tavLst>
                                        <p:tav tm="0">
                                          <p:val>
                                            <p:strVal val="0-#ppt_w/2"/>
                                          </p:val>
                                        </p:tav>
                                        <p:tav tm="100000">
                                          <p:val>
                                            <p:strVal val="#ppt_x"/>
                                          </p:val>
                                        </p:tav>
                                      </p:tavLst>
                                    </p:anim>
                                    <p:anim calcmode="lin" valueType="num">
                                      <p:cBhvr additive="base">
                                        <p:cTn id="13" dur="1000" fill="hold"/>
                                        <p:tgtEl>
                                          <p:spTgt spid="2097160"/>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1" nodeType="afterEffect">
                                  <p:stCondLst>
                                    <p:cond delay="0"/>
                                  </p:stCondLst>
                                  <p:iterate type="lt">
                                    <p:tmPct val="0"/>
                                  </p:iterate>
                                  <p:childTnLst>
                                    <p:set>
                                      <p:cBhvr>
                                        <p:cTn id="16" dur="1" fill="hold">
                                          <p:stCondLst>
                                            <p:cond delay="0"/>
                                          </p:stCondLst>
                                        </p:cTn>
                                        <p:tgtEl>
                                          <p:spTgt spid="1048589"/>
                                        </p:tgtEl>
                                        <p:attrNameLst>
                                          <p:attrName>style.visibility</p:attrName>
                                        </p:attrNameLst>
                                      </p:cBhvr>
                                      <p:to>
                                        <p:strVal val="visible"/>
                                      </p:to>
                                    </p:set>
                                    <p:anim calcmode="lin" valueType="num">
                                      <p:cBhvr additive="base">
                                        <p:cTn id="17" dur="500" fill="hold"/>
                                        <p:tgtEl>
                                          <p:spTgt spid="1048589"/>
                                        </p:tgtEl>
                                        <p:attrNameLst>
                                          <p:attrName>ppt_x</p:attrName>
                                        </p:attrNameLst>
                                      </p:cBhvr>
                                      <p:tavLst>
                                        <p:tav tm="0">
                                          <p:val>
                                            <p:strVal val="0-#ppt_w/2"/>
                                          </p:val>
                                        </p:tav>
                                        <p:tav tm="100000">
                                          <p:val>
                                            <p:strVal val="#ppt_x"/>
                                          </p:val>
                                        </p:tav>
                                      </p:tavLst>
                                    </p:anim>
                                    <p:anim calcmode="lin" valueType="num">
                                      <p:cBhvr additive="base">
                                        <p:cTn id="18" dur="500" fill="hold"/>
                                        <p:tgtEl>
                                          <p:spTgt spid="1048589"/>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0" presetClass="emph" presetSubtype="0" fill="hold" grpId="0" nodeType="afterEffect">
                                  <p:stCondLst>
                                    <p:cond delay="0"/>
                                  </p:stCondLst>
                                  <p:iterate type="lt">
                                    <p:tmPct val="10000"/>
                                  </p:iterate>
                                  <p:childTnLst>
                                    <p:set>
                                      <p:cBhvr override="childStyle">
                                        <p:cTn id="21" dur="500" autoRev="1" fill="hold"/>
                                        <p:tgtEl>
                                          <p:spTgt spid="1048589"/>
                                        </p:tgtEl>
                                        <p:attrNameLst>
                                          <p:attrName>style.color</p:attrName>
                                        </p:attrNameLst>
                                      </p:cBhvr>
                                      <p:to>
                                        <p:clrVal>
                                          <a:schemeClr val="hlink"/>
                                        </p:clrVal>
                                      </p:to>
                                    </p:set>
                                    <p:set>
                                      <p:cBhvr>
                                        <p:cTn id="22" dur="500" autoRev="1" fill="hold"/>
                                        <p:tgtEl>
                                          <p:spTgt spid="1048589"/>
                                        </p:tgtEl>
                                        <p:attrNameLst>
                                          <p:attrName>fill.color</p:attrName>
                                        </p:attrNameLst>
                                      </p:cBhvr>
                                      <p:to>
                                        <p:clrVal>
                                          <a:schemeClr val="hlink"/>
                                        </p:clrVal>
                                      </p:to>
                                    </p:set>
                                    <p:set>
                                      <p:cBhvr>
                                        <p:cTn id="23" dur="500" autoRev="1" fill="hold"/>
                                        <p:tgtEl>
                                          <p:spTgt spid="1048589"/>
                                        </p:tgtEl>
                                        <p:attrNameLst>
                                          <p:attrName>fill.type</p:attrName>
                                        </p:attrNameLst>
                                      </p:cBhvr>
                                      <p:to>
                                        <p:strVal val="solid"/>
                                      </p:to>
                                    </p:set>
                                  </p:childTnLst>
                                </p:cTn>
                              </p:par>
                            </p:childTnLst>
                          </p:cTn>
                        </p:par>
                        <p:par>
                          <p:cTn id="24" fill="hold">
                            <p:stCondLst>
                              <p:cond delay="5700"/>
                            </p:stCondLst>
                            <p:childTnLst>
                              <p:par>
                                <p:cTn id="25" presetID="56" presetClass="entr" presetSubtype="0" fill="hold" nodeType="afterEffect">
                                  <p:stCondLst>
                                    <p:cond delay="0"/>
                                  </p:stCondLst>
                                  <p:iterate type="lt">
                                    <p:tmPct val="10000"/>
                                  </p:iterate>
                                  <p:childTnLst>
                                    <p:set>
                                      <p:cBhvr>
                                        <p:cTn id="26" dur="1" fill="hold">
                                          <p:stCondLst>
                                            <p:cond delay="0"/>
                                          </p:stCondLst>
                                        </p:cTn>
                                        <p:tgtEl>
                                          <p:spTgt spid="1048588">
                                            <p:txEl>
                                              <p:pRg st="0" end="0"/>
                                            </p:txEl>
                                          </p:spTgt>
                                        </p:tgtEl>
                                        <p:attrNameLst>
                                          <p:attrName>style.visibility</p:attrName>
                                        </p:attrNameLst>
                                      </p:cBhvr>
                                      <p:to>
                                        <p:strVal val="visible"/>
                                      </p:to>
                                    </p:set>
                                    <p:anim by="(-#ppt_w*2)" calcmode="lin" valueType="num">
                                      <p:cBhvr rctx="PPT">
                                        <p:cTn id="27" dur="100" autoRev="1" fill="hold">
                                          <p:stCondLst>
                                            <p:cond delay="0"/>
                                          </p:stCondLst>
                                        </p:cTn>
                                        <p:tgtEl>
                                          <p:spTgt spid="1048588">
                                            <p:txEl>
                                              <p:pRg st="0" end="0"/>
                                            </p:txEl>
                                          </p:spTgt>
                                        </p:tgtEl>
                                        <p:attrNameLst>
                                          <p:attrName>ppt_w</p:attrName>
                                        </p:attrNameLst>
                                      </p:cBhvr>
                                    </p:anim>
                                    <p:anim by="(#ppt_w*0.50)" calcmode="lin" valueType="num">
                                      <p:cBhvr>
                                        <p:cTn id="28" dur="100" decel="50000" autoRev="1" fill="hold">
                                          <p:stCondLst>
                                            <p:cond delay="0"/>
                                          </p:stCondLst>
                                        </p:cTn>
                                        <p:tgtEl>
                                          <p:spTgt spid="1048588">
                                            <p:txEl>
                                              <p:pRg st="0" end="0"/>
                                            </p:txEl>
                                          </p:spTgt>
                                        </p:tgtEl>
                                        <p:attrNameLst>
                                          <p:attrName>ppt_x</p:attrName>
                                        </p:attrNameLst>
                                      </p:cBhvr>
                                    </p:anim>
                                    <p:anim from="(-#ppt_h/2)" to="(#ppt_y)" calcmode="lin" valueType="num">
                                      <p:cBhvr>
                                        <p:cTn id="29" dur="200" fill="hold">
                                          <p:stCondLst>
                                            <p:cond delay="0"/>
                                          </p:stCondLst>
                                        </p:cTn>
                                        <p:tgtEl>
                                          <p:spTgt spid="1048588">
                                            <p:txEl>
                                              <p:pRg st="0" end="0"/>
                                            </p:txEl>
                                          </p:spTgt>
                                        </p:tgtEl>
                                        <p:attrNameLst>
                                          <p:attrName>ppt_y</p:attrName>
                                        </p:attrNameLst>
                                      </p:cBhvr>
                                    </p:anim>
                                    <p:animRot by="21600000">
                                      <p:cBhvr>
                                        <p:cTn id="30" dur="200" fill="hold">
                                          <p:stCondLst>
                                            <p:cond delay="0"/>
                                          </p:stCondLst>
                                        </p:cTn>
                                        <p:tgtEl>
                                          <p:spTgt spid="1048588">
                                            <p:txEl>
                                              <p:pRg st="0" end="0"/>
                                            </p:txEl>
                                          </p:spTgt>
                                        </p:tgtEl>
                                        <p:attrNameLst>
                                          <p:attrName>r</p:attrName>
                                        </p:attrNameLst>
                                      </p:cBhvr>
                                    </p:animRot>
                                  </p:childTnLst>
                                </p:cTn>
                              </p:par>
                            </p:childTnLst>
                          </p:cTn>
                        </p:par>
                        <p:par>
                          <p:cTn id="31" fill="hold">
                            <p:stCondLst>
                              <p:cond delay="8820"/>
                            </p:stCondLst>
                            <p:childTnLst>
                              <p:par>
                                <p:cTn id="32" presetID="56" presetClass="entr" presetSubtype="0" fill="hold" nodeType="afterEffect">
                                  <p:stCondLst>
                                    <p:cond delay="0"/>
                                  </p:stCondLst>
                                  <p:iterate type="lt">
                                    <p:tmPct val="10000"/>
                                  </p:iterate>
                                  <p:childTnLst>
                                    <p:set>
                                      <p:cBhvr>
                                        <p:cTn id="33" dur="1" fill="hold">
                                          <p:stCondLst>
                                            <p:cond delay="0"/>
                                          </p:stCondLst>
                                        </p:cTn>
                                        <p:tgtEl>
                                          <p:spTgt spid="1048588">
                                            <p:txEl>
                                              <p:pRg st="2" end="2"/>
                                            </p:txEl>
                                          </p:spTgt>
                                        </p:tgtEl>
                                        <p:attrNameLst>
                                          <p:attrName>style.visibility</p:attrName>
                                        </p:attrNameLst>
                                      </p:cBhvr>
                                      <p:to>
                                        <p:strVal val="visible"/>
                                      </p:to>
                                    </p:set>
                                    <p:anim by="(-#ppt_w*2)" calcmode="lin" valueType="num">
                                      <p:cBhvr rctx="PPT">
                                        <p:cTn id="34" dur="100" autoRev="1" fill="hold">
                                          <p:stCondLst>
                                            <p:cond delay="0"/>
                                          </p:stCondLst>
                                        </p:cTn>
                                        <p:tgtEl>
                                          <p:spTgt spid="1048588">
                                            <p:txEl>
                                              <p:pRg st="2" end="2"/>
                                            </p:txEl>
                                          </p:spTgt>
                                        </p:tgtEl>
                                        <p:attrNameLst>
                                          <p:attrName>ppt_w</p:attrName>
                                        </p:attrNameLst>
                                      </p:cBhvr>
                                    </p:anim>
                                    <p:anim by="(#ppt_w*0.50)" calcmode="lin" valueType="num">
                                      <p:cBhvr>
                                        <p:cTn id="35" dur="100" decel="50000" autoRev="1" fill="hold">
                                          <p:stCondLst>
                                            <p:cond delay="0"/>
                                          </p:stCondLst>
                                        </p:cTn>
                                        <p:tgtEl>
                                          <p:spTgt spid="1048588">
                                            <p:txEl>
                                              <p:pRg st="2" end="2"/>
                                            </p:txEl>
                                          </p:spTgt>
                                        </p:tgtEl>
                                        <p:attrNameLst>
                                          <p:attrName>ppt_x</p:attrName>
                                        </p:attrNameLst>
                                      </p:cBhvr>
                                    </p:anim>
                                    <p:anim from="(-#ppt_h/2)" to="(#ppt_y)" calcmode="lin" valueType="num">
                                      <p:cBhvr>
                                        <p:cTn id="36" dur="200" fill="hold">
                                          <p:stCondLst>
                                            <p:cond delay="0"/>
                                          </p:stCondLst>
                                        </p:cTn>
                                        <p:tgtEl>
                                          <p:spTgt spid="1048588">
                                            <p:txEl>
                                              <p:pRg st="2" end="2"/>
                                            </p:txEl>
                                          </p:spTgt>
                                        </p:tgtEl>
                                        <p:attrNameLst>
                                          <p:attrName>ppt_y</p:attrName>
                                        </p:attrNameLst>
                                      </p:cBhvr>
                                    </p:anim>
                                    <p:animRot by="21600000">
                                      <p:cBhvr>
                                        <p:cTn id="37" dur="200" fill="hold">
                                          <p:stCondLst>
                                            <p:cond delay="0"/>
                                          </p:stCondLst>
                                        </p:cTn>
                                        <p:tgtEl>
                                          <p:spTgt spid="1048588">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9" grpId="0"/>
      <p:bldP spid="1048589" grpId="1"/>
      <p:bldP spid="104859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p:txBody>
          <a:bodyPr/>
          <a:lstStyle/>
          <a:p>
            <a:r>
              <a:rPr lang="en-US" u="sng" dirty="0" smtClean="0"/>
              <a:t>Project brief</a:t>
            </a:r>
            <a:endParaRPr lang="en-US" u="sng" dirty="0"/>
          </a:p>
        </p:txBody>
      </p:sp>
      <p:sp>
        <p:nvSpPr>
          <p:cNvPr id="1048606" name="Content Placeholder 2"/>
          <p:cNvSpPr>
            <a:spLocks noGrp="1"/>
          </p:cNvSpPr>
          <p:nvPr>
            <p:ph idx="1"/>
          </p:nvPr>
        </p:nvSpPr>
        <p:spPr>
          <a:xfrm>
            <a:off x="457200" y="1066800"/>
            <a:ext cx="8229600" cy="5059363"/>
          </a:xfrm>
        </p:spPr>
        <p:txBody>
          <a:bodyPr/>
          <a:lstStyle/>
          <a:p>
            <a:r>
              <a:rPr lang="en-US" dirty="0" smtClean="0"/>
              <a:t>12.5 Acre four sided open plot size.</a:t>
            </a:r>
          </a:p>
          <a:p>
            <a:r>
              <a:rPr lang="en-US" dirty="0" smtClean="0"/>
              <a:t>Divided in 3 phases with 25 Lacs sqft area.</a:t>
            </a:r>
          </a:p>
          <a:p>
            <a:r>
              <a:rPr lang="en-US" dirty="0" smtClean="0"/>
              <a:t>Presidium school in 2.5 Acre. Rest 10 Acre community and socio-cultural mix land use development.  </a:t>
            </a:r>
          </a:p>
          <a:p>
            <a:r>
              <a:rPr lang="en-US" dirty="0" smtClean="0"/>
              <a:t>Phase I is 80% leased out.</a:t>
            </a:r>
          </a:p>
          <a:p>
            <a:r>
              <a:rPr lang="en-US" dirty="0" smtClean="0"/>
              <a:t>Phase II to be delivered in 6 months time</a:t>
            </a:r>
          </a:p>
          <a:p>
            <a:r>
              <a:rPr lang="en-US" dirty="0" smtClean="0"/>
              <a:t>Phase III to be delivered in 18 months time.</a:t>
            </a:r>
          </a:p>
          <a:p>
            <a:r>
              <a:rPr lang="en-US" dirty="0" smtClean="0"/>
              <a:t>Investment starts from 30 Lacs.</a:t>
            </a:r>
            <a:endParaRPr lang="en-US" dirty="0"/>
          </a:p>
        </p:txBody>
      </p:sp>
      <p:pic>
        <p:nvPicPr>
          <p:cNvPr id="2097187" name="Picture 3" descr="E:\00-Adesh\Logos\updated logos\IHC.png"/>
          <p:cNvPicPr>
            <a:picLocks noChangeAspect="1" noChangeArrowheads="1"/>
          </p:cNvPicPr>
          <p:nvPr/>
        </p:nvPicPr>
        <p:blipFill>
          <a:blip r:embed="rId2" cstate="email"/>
          <a:srcRect/>
          <a:stretch>
            <a:fillRect/>
          </a:stretch>
        </p:blipFill>
        <p:spPr bwMode="auto">
          <a:xfrm>
            <a:off x="7772400" y="0"/>
            <a:ext cx="1371600" cy="1097280"/>
          </a:xfrm>
          <a:prstGeom prst="rect">
            <a:avLst/>
          </a:prstGeom>
          <a:noFill/>
        </p:spPr>
      </p:pic>
      <p:pic>
        <p:nvPicPr>
          <p:cNvPr id="2097188" name="Picture 2" descr="E:\00-Adesh\Logos\updated logos\VICTORY.png"/>
          <p:cNvPicPr>
            <a:picLocks noChangeAspect="1" noChangeArrowheads="1"/>
          </p:cNvPicPr>
          <p:nvPr/>
        </p:nvPicPr>
        <p:blipFill>
          <a:blip r:embed="rId3" cstate="email"/>
          <a:srcRect/>
          <a:stretch>
            <a:fillRect/>
          </a:stretch>
        </p:blipFill>
        <p:spPr bwMode="auto">
          <a:xfrm>
            <a:off x="0" y="0"/>
            <a:ext cx="1254760" cy="990600"/>
          </a:xfrm>
          <a:prstGeom prst="rect">
            <a:avLst/>
          </a:prstGeom>
          <a:noFill/>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
          <p:cNvSpPr>
            <a:spLocks noGrp="1"/>
          </p:cNvSpPr>
          <p:nvPr>
            <p:ph type="title"/>
          </p:nvPr>
        </p:nvSpPr>
        <p:spPr/>
        <p:txBody>
          <a:bodyPr/>
          <a:lstStyle/>
          <a:p>
            <a:r>
              <a:rPr lang="en-US" u="sng" dirty="0" smtClean="0"/>
              <a:t>Project brief(cont.)</a:t>
            </a:r>
            <a:endParaRPr lang="en-US" u="sng" dirty="0"/>
          </a:p>
        </p:txBody>
      </p:sp>
      <p:sp>
        <p:nvSpPr>
          <p:cNvPr id="1048608" name="Content Placeholder 2"/>
          <p:cNvSpPr>
            <a:spLocks noGrp="1"/>
          </p:cNvSpPr>
          <p:nvPr>
            <p:ph idx="1"/>
          </p:nvPr>
        </p:nvSpPr>
        <p:spPr/>
        <p:txBody>
          <a:bodyPr/>
          <a:lstStyle/>
          <a:p>
            <a:r>
              <a:rPr lang="en-US" dirty="0" smtClean="0"/>
              <a:t>Phase II </a:t>
            </a:r>
          </a:p>
          <a:p>
            <a:pPr>
              <a:buNone/>
            </a:pPr>
            <a:r>
              <a:rPr lang="en-US" dirty="0" smtClean="0"/>
              <a:t>    Ground and 1</a:t>
            </a:r>
            <a:r>
              <a:rPr lang="en-US" baseline="30000" dirty="0" smtClean="0"/>
              <a:t>st</a:t>
            </a:r>
            <a:r>
              <a:rPr lang="en-US" dirty="0" smtClean="0"/>
              <a:t> floor: Retail shops</a:t>
            </a:r>
          </a:p>
          <a:p>
            <a:pPr>
              <a:buNone/>
            </a:pPr>
            <a:r>
              <a:rPr lang="en-US" dirty="0" smtClean="0"/>
              <a:t>    II nd floor: Entertainment city having virtual    and physical Gaming and kids zone, Bowling ally etc. </a:t>
            </a:r>
          </a:p>
          <a:p>
            <a:pPr>
              <a:buNone/>
            </a:pPr>
            <a:r>
              <a:rPr lang="en-US" dirty="0" smtClean="0"/>
              <a:t>    IIIrd floor: Service floor &amp; common reception.</a:t>
            </a:r>
          </a:p>
          <a:p>
            <a:pPr>
              <a:buNone/>
            </a:pPr>
            <a:r>
              <a:rPr lang="en-US" dirty="0" smtClean="0"/>
              <a:t>    4</a:t>
            </a:r>
            <a:r>
              <a:rPr lang="en-US" baseline="30000" dirty="0" smtClean="0"/>
              <a:t>th</a:t>
            </a:r>
            <a:r>
              <a:rPr lang="en-US" dirty="0" smtClean="0"/>
              <a:t> till 19</a:t>
            </a:r>
            <a:r>
              <a:rPr lang="en-US" baseline="30000" dirty="0" smtClean="0"/>
              <a:t>th</a:t>
            </a:r>
            <a:r>
              <a:rPr lang="en-US" dirty="0" smtClean="0"/>
              <a:t> floor: fully furnished service appts. </a:t>
            </a:r>
            <a:endParaRPr lang="en-US" dirty="0"/>
          </a:p>
        </p:txBody>
      </p:sp>
      <p:pic>
        <p:nvPicPr>
          <p:cNvPr id="2097189" name="Picture 3" descr="E:\00-Adesh\Logos\updated logos\IHC.png"/>
          <p:cNvPicPr>
            <a:picLocks noChangeAspect="1" noChangeArrowheads="1"/>
          </p:cNvPicPr>
          <p:nvPr/>
        </p:nvPicPr>
        <p:blipFill>
          <a:blip r:embed="rId2" cstate="email"/>
          <a:srcRect/>
          <a:stretch>
            <a:fillRect/>
          </a:stretch>
        </p:blipFill>
        <p:spPr bwMode="auto">
          <a:xfrm>
            <a:off x="7810500" y="0"/>
            <a:ext cx="1333500" cy="1066800"/>
          </a:xfrm>
          <a:prstGeom prst="rect">
            <a:avLst/>
          </a:prstGeom>
          <a:noFill/>
        </p:spPr>
      </p:pic>
      <p:pic>
        <p:nvPicPr>
          <p:cNvPr id="2097190" name="Picture 2" descr="E:\00-Adesh\Logos\updated logos\VICTORY.png"/>
          <p:cNvPicPr>
            <a:picLocks noChangeAspect="1" noChangeArrowheads="1"/>
          </p:cNvPicPr>
          <p:nvPr/>
        </p:nvPicPr>
        <p:blipFill>
          <a:blip r:embed="rId3" cstate="email"/>
          <a:srcRect/>
          <a:stretch>
            <a:fillRect/>
          </a:stretch>
        </p:blipFill>
        <p:spPr bwMode="auto">
          <a:xfrm>
            <a:off x="0" y="0"/>
            <a:ext cx="1371600" cy="1082842"/>
          </a:xfrm>
          <a:prstGeom prst="rect">
            <a:avLst/>
          </a:prstGeom>
          <a:noFill/>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
          <p:cNvSpPr>
            <a:spLocks noGrp="1"/>
          </p:cNvSpPr>
          <p:nvPr>
            <p:ph type="title"/>
          </p:nvPr>
        </p:nvSpPr>
        <p:spPr/>
        <p:txBody>
          <a:bodyPr/>
          <a:lstStyle/>
          <a:p>
            <a:r>
              <a:rPr lang="en-US" u="sng" dirty="0" smtClean="0"/>
              <a:t>Project brief( Cont.)</a:t>
            </a:r>
            <a:endParaRPr lang="en-US" u="sng" dirty="0"/>
          </a:p>
        </p:txBody>
      </p:sp>
      <p:sp>
        <p:nvSpPr>
          <p:cNvPr id="1048610" name="Content Placeholder 2"/>
          <p:cNvSpPr>
            <a:spLocks noGrp="1"/>
          </p:cNvSpPr>
          <p:nvPr>
            <p:ph idx="1"/>
          </p:nvPr>
        </p:nvSpPr>
        <p:spPr/>
        <p:txBody>
          <a:bodyPr/>
          <a:lstStyle/>
          <a:p>
            <a:r>
              <a:rPr lang="en-US" dirty="0" smtClean="0"/>
              <a:t>IIIrd phase</a:t>
            </a:r>
          </a:p>
          <a:p>
            <a:pPr>
              <a:buNone/>
            </a:pPr>
            <a:r>
              <a:rPr lang="en-US" dirty="0" smtClean="0"/>
              <a:t>     Ground and Ist floor: All </a:t>
            </a:r>
            <a:r>
              <a:rPr lang="en-US" dirty="0"/>
              <a:t>R</a:t>
            </a:r>
            <a:r>
              <a:rPr lang="en-US" dirty="0" smtClean="0"/>
              <a:t>etail </a:t>
            </a:r>
            <a:r>
              <a:rPr lang="en-US" dirty="0" smtClean="0"/>
              <a:t>shops.</a:t>
            </a:r>
          </a:p>
          <a:p>
            <a:pPr>
              <a:buNone/>
            </a:pPr>
            <a:r>
              <a:rPr lang="en-US" dirty="0" smtClean="0"/>
              <a:t>     IInd floor: Club area and 9 screen Multiplex  </a:t>
            </a:r>
          </a:p>
          <a:p>
            <a:pPr>
              <a:buNone/>
            </a:pPr>
            <a:r>
              <a:rPr lang="en-US" dirty="0" smtClean="0"/>
              <a:t>The complete Project comprise of</a:t>
            </a:r>
          </a:p>
          <a:p>
            <a:pPr marL="514350" indent="-514350">
              <a:buAutoNum type="arabicPeriod"/>
            </a:pPr>
            <a:r>
              <a:rPr lang="en-US" dirty="0" smtClean="0"/>
              <a:t>Socio-cultural</a:t>
            </a:r>
          </a:p>
          <a:p>
            <a:pPr marL="514350" indent="-514350">
              <a:buAutoNum type="arabicPeriod"/>
            </a:pPr>
            <a:r>
              <a:rPr lang="en-US" dirty="0" smtClean="0"/>
              <a:t>Recreation</a:t>
            </a:r>
          </a:p>
          <a:p>
            <a:pPr marL="514350" indent="-514350">
              <a:buAutoNum type="arabicPeriod"/>
            </a:pPr>
            <a:r>
              <a:rPr lang="en-US" dirty="0" smtClean="0"/>
              <a:t>Commercial</a:t>
            </a:r>
          </a:p>
          <a:p>
            <a:endParaRPr lang="en-US" dirty="0" smtClean="0"/>
          </a:p>
          <a:p>
            <a:endParaRPr lang="en-US" dirty="0"/>
          </a:p>
        </p:txBody>
      </p:sp>
      <p:pic>
        <p:nvPicPr>
          <p:cNvPr id="2097191" name="Picture 3" descr="E:\00-Adesh\Logos\updated logos\IHC.png"/>
          <p:cNvPicPr>
            <a:picLocks noChangeAspect="1" noChangeArrowheads="1"/>
          </p:cNvPicPr>
          <p:nvPr/>
        </p:nvPicPr>
        <p:blipFill>
          <a:blip r:embed="rId2" cstate="email"/>
          <a:srcRect/>
          <a:stretch>
            <a:fillRect/>
          </a:stretch>
        </p:blipFill>
        <p:spPr bwMode="auto">
          <a:xfrm>
            <a:off x="7848600" y="0"/>
            <a:ext cx="1295400" cy="1036320"/>
          </a:xfrm>
          <a:prstGeom prst="rect">
            <a:avLst/>
          </a:prstGeom>
          <a:noFill/>
        </p:spPr>
      </p:pic>
      <p:pic>
        <p:nvPicPr>
          <p:cNvPr id="2097192" name="Picture 2" descr="E:\00-Adesh\Logos\updated logos\VICTORY.png"/>
          <p:cNvPicPr>
            <a:picLocks noChangeAspect="1" noChangeArrowheads="1"/>
          </p:cNvPicPr>
          <p:nvPr/>
        </p:nvPicPr>
        <p:blipFill>
          <a:blip r:embed="rId3" cstate="email"/>
          <a:srcRect/>
          <a:stretch>
            <a:fillRect/>
          </a:stretch>
        </p:blipFill>
        <p:spPr bwMode="auto">
          <a:xfrm>
            <a:off x="0" y="0"/>
            <a:ext cx="1371600" cy="1082842"/>
          </a:xfrm>
          <a:prstGeom prst="rect">
            <a:avLst/>
          </a:prstGeom>
          <a:noFill/>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3"/>
          <p:cNvSpPr>
            <a:spLocks noGrp="1"/>
          </p:cNvSpPr>
          <p:nvPr>
            <p:ph type="title"/>
          </p:nvPr>
        </p:nvSpPr>
        <p:spPr>
          <a:xfrm>
            <a:off x="0" y="381000"/>
            <a:ext cx="9144000" cy="1143000"/>
          </a:xfrm>
        </p:spPr>
        <p:txBody>
          <a:bodyPr/>
          <a:lstStyle/>
          <a:p>
            <a:r>
              <a:rPr lang="en-US" sz="3600" b="1" dirty="0" smtClean="0"/>
              <a:t>COMPLETE LIST OF OPERATIONAL BRANDS</a:t>
            </a:r>
            <a:endParaRPr lang="en-US" sz="3600" b="1" dirty="0"/>
          </a:p>
        </p:txBody>
      </p:sp>
      <p:sp>
        <p:nvSpPr>
          <p:cNvPr id="1048618" name="Content Placeholder 2"/>
          <p:cNvSpPr>
            <a:spLocks noGrp="1"/>
          </p:cNvSpPr>
          <p:nvPr>
            <p:ph sz="half" idx="1"/>
          </p:nvPr>
        </p:nvSpPr>
        <p:spPr>
          <a:xfrm>
            <a:off x="533400" y="1143000"/>
            <a:ext cx="4038600" cy="4525963"/>
          </a:xfrm>
        </p:spPr>
        <p:txBody>
          <a:bodyPr/>
          <a:lstStyle/>
          <a:p>
            <a:pPr marL="0" indent="-182880">
              <a:spcBef>
                <a:spcPts val="600"/>
              </a:spcBef>
              <a:spcAft>
                <a:spcPts val="1200"/>
              </a:spcAft>
            </a:pPr>
            <a:r>
              <a:rPr lang="en-US" sz="2400" i="1" dirty="0" smtClean="0"/>
              <a:t>Westside</a:t>
            </a:r>
          </a:p>
          <a:p>
            <a:pPr marL="0" indent="-182880">
              <a:spcBef>
                <a:spcPts val="600"/>
              </a:spcBef>
              <a:spcAft>
                <a:spcPts val="1200"/>
              </a:spcAft>
            </a:pPr>
            <a:r>
              <a:rPr lang="en-US" sz="2400" i="1" dirty="0" smtClean="0"/>
              <a:t>Studio </a:t>
            </a:r>
            <a:r>
              <a:rPr lang="en-US" sz="2400" i="1" dirty="0" err="1" smtClean="0"/>
              <a:t>Pepperfry</a:t>
            </a:r>
            <a:endParaRPr lang="en-US" sz="2400" i="1" dirty="0" smtClean="0"/>
          </a:p>
          <a:p>
            <a:pPr marL="0" indent="-182880">
              <a:spcBef>
                <a:spcPts val="600"/>
              </a:spcBef>
              <a:spcAft>
                <a:spcPts val="1200"/>
              </a:spcAft>
            </a:pPr>
            <a:r>
              <a:rPr lang="en-US" sz="2400" i="1" dirty="0" err="1" smtClean="0"/>
              <a:t>Geetanjali</a:t>
            </a:r>
            <a:r>
              <a:rPr lang="en-US" sz="2400" i="1" dirty="0" smtClean="0"/>
              <a:t> Salon</a:t>
            </a:r>
          </a:p>
          <a:p>
            <a:pPr marL="0" indent="-182880">
              <a:spcBef>
                <a:spcPts val="600"/>
              </a:spcBef>
              <a:spcAft>
                <a:spcPts val="1200"/>
              </a:spcAft>
            </a:pPr>
            <a:r>
              <a:rPr lang="en-US" sz="2400" i="1" dirty="0" smtClean="0"/>
              <a:t>Anytime Fitness</a:t>
            </a:r>
          </a:p>
          <a:p>
            <a:pPr marL="0" indent="-182880">
              <a:spcBef>
                <a:spcPts val="600"/>
              </a:spcBef>
              <a:spcAft>
                <a:spcPts val="1200"/>
              </a:spcAft>
            </a:pPr>
            <a:r>
              <a:rPr lang="en-US" sz="2400" i="1" dirty="0" smtClean="0"/>
              <a:t>Little After Dark</a:t>
            </a:r>
          </a:p>
          <a:p>
            <a:pPr marL="0" indent="-182880">
              <a:spcBef>
                <a:spcPts val="600"/>
              </a:spcBef>
              <a:spcAft>
                <a:spcPts val="1200"/>
              </a:spcAft>
            </a:pPr>
            <a:r>
              <a:rPr lang="en-US" sz="2400" i="1" dirty="0" smtClean="0"/>
              <a:t>Toni &amp; Guy Salon</a:t>
            </a:r>
          </a:p>
          <a:p>
            <a:pPr marL="0" indent="-182880">
              <a:spcBef>
                <a:spcPts val="600"/>
              </a:spcBef>
              <a:spcAft>
                <a:spcPts val="1200"/>
              </a:spcAft>
            </a:pPr>
            <a:r>
              <a:rPr lang="en-US" sz="2400" i="1" dirty="0" smtClean="0"/>
              <a:t>The Monarch</a:t>
            </a:r>
          </a:p>
          <a:p>
            <a:pPr marL="0" indent="-182880">
              <a:spcBef>
                <a:spcPts val="600"/>
              </a:spcBef>
              <a:spcAft>
                <a:spcPts val="1200"/>
              </a:spcAft>
            </a:pPr>
            <a:r>
              <a:rPr lang="en-US" sz="2400" i="1" dirty="0" smtClean="0"/>
              <a:t>Park Avenue</a:t>
            </a:r>
          </a:p>
          <a:p>
            <a:pPr marL="0" indent="-182880">
              <a:spcBef>
                <a:spcPts val="600"/>
              </a:spcBef>
              <a:spcAft>
                <a:spcPts val="1200"/>
              </a:spcAft>
            </a:pPr>
            <a:r>
              <a:rPr lang="en-US" sz="2400" i="1" dirty="0" err="1" smtClean="0"/>
              <a:t>Keventers</a:t>
            </a:r>
            <a:endParaRPr lang="en-US" sz="2400" i="1" dirty="0" smtClean="0"/>
          </a:p>
        </p:txBody>
      </p:sp>
      <p:sp>
        <p:nvSpPr>
          <p:cNvPr id="1048619" name="Content Placeholder 4"/>
          <p:cNvSpPr>
            <a:spLocks noGrp="1"/>
          </p:cNvSpPr>
          <p:nvPr>
            <p:ph sz="half" idx="2"/>
          </p:nvPr>
        </p:nvSpPr>
        <p:spPr>
          <a:xfrm>
            <a:off x="3505200" y="1143000"/>
            <a:ext cx="4038600" cy="4525963"/>
          </a:xfrm>
        </p:spPr>
        <p:txBody>
          <a:bodyPr/>
          <a:lstStyle/>
          <a:p>
            <a:pPr marL="0" indent="-182880">
              <a:spcBef>
                <a:spcPts val="600"/>
              </a:spcBef>
              <a:spcAft>
                <a:spcPts val="1200"/>
              </a:spcAft>
            </a:pPr>
            <a:r>
              <a:rPr lang="en-US" sz="2400" i="1" dirty="0" smtClean="0"/>
              <a:t>Decathlon</a:t>
            </a:r>
          </a:p>
          <a:p>
            <a:pPr marL="0" indent="-182880">
              <a:spcBef>
                <a:spcPts val="600"/>
              </a:spcBef>
              <a:spcAft>
                <a:spcPts val="1200"/>
              </a:spcAft>
            </a:pPr>
            <a:r>
              <a:rPr lang="en-US" sz="2400" i="1" dirty="0" err="1" smtClean="0"/>
              <a:t>Blackberrys</a:t>
            </a:r>
            <a:endParaRPr lang="en-US" sz="2400" i="1" dirty="0" smtClean="0"/>
          </a:p>
          <a:p>
            <a:pPr marL="0" indent="-182880">
              <a:spcBef>
                <a:spcPts val="600"/>
              </a:spcBef>
              <a:spcAft>
                <a:spcPts val="1200"/>
              </a:spcAft>
            </a:pPr>
            <a:r>
              <a:rPr lang="en-US" sz="2400" i="1" dirty="0" err="1" smtClean="0"/>
              <a:t>Baggit</a:t>
            </a:r>
            <a:r>
              <a:rPr lang="en-US" sz="2400" i="1" dirty="0" smtClean="0"/>
              <a:t> </a:t>
            </a:r>
          </a:p>
          <a:p>
            <a:pPr marL="0" indent="-182880">
              <a:spcBef>
                <a:spcPts val="600"/>
              </a:spcBef>
              <a:spcAft>
                <a:spcPts val="1200"/>
              </a:spcAft>
            </a:pPr>
            <a:r>
              <a:rPr lang="en-US" sz="2400" i="1" dirty="0" err="1" smtClean="0"/>
              <a:t>Hira</a:t>
            </a:r>
            <a:r>
              <a:rPr lang="en-US" sz="2400" i="1" dirty="0" smtClean="0"/>
              <a:t> Sweets</a:t>
            </a:r>
          </a:p>
          <a:p>
            <a:pPr marL="0" indent="-182880">
              <a:spcBef>
                <a:spcPts val="600"/>
              </a:spcBef>
              <a:spcAft>
                <a:spcPts val="1200"/>
              </a:spcAft>
            </a:pPr>
            <a:r>
              <a:rPr lang="en-US" sz="2400" i="1" dirty="0" smtClean="0"/>
              <a:t>Bata</a:t>
            </a:r>
          </a:p>
          <a:p>
            <a:pPr marL="0" indent="-182880">
              <a:spcBef>
                <a:spcPts val="600"/>
              </a:spcBef>
              <a:spcAft>
                <a:spcPts val="1200"/>
              </a:spcAft>
            </a:pPr>
            <a:r>
              <a:rPr lang="en-US" sz="2400" i="1" dirty="0" smtClean="0"/>
              <a:t>Himalaya Optical</a:t>
            </a:r>
          </a:p>
          <a:p>
            <a:pPr marL="0" indent="-182880">
              <a:spcBef>
                <a:spcPts val="600"/>
              </a:spcBef>
              <a:spcAft>
                <a:spcPts val="1200"/>
              </a:spcAft>
            </a:pPr>
            <a:r>
              <a:rPr lang="en-US" sz="2400" i="1" dirty="0" err="1" smtClean="0"/>
              <a:t>Pahnawa</a:t>
            </a:r>
            <a:endParaRPr lang="en-US" sz="2400" i="1" dirty="0" smtClean="0"/>
          </a:p>
          <a:p>
            <a:pPr marL="0" indent="-182880">
              <a:spcBef>
                <a:spcPts val="600"/>
              </a:spcBef>
              <a:spcAft>
                <a:spcPts val="1200"/>
              </a:spcAft>
            </a:pPr>
            <a:r>
              <a:rPr lang="en-US" sz="2400" i="1" dirty="0" smtClean="0"/>
              <a:t>Lil Lollipop</a:t>
            </a:r>
          </a:p>
          <a:p>
            <a:pPr marL="0" indent="-182880">
              <a:spcBef>
                <a:spcPts val="600"/>
              </a:spcBef>
              <a:spcAft>
                <a:spcPts val="1200"/>
              </a:spcAft>
            </a:pPr>
            <a:r>
              <a:rPr lang="en-US" sz="2400" i="1" dirty="0" err="1" smtClean="0"/>
              <a:t>Manyavar</a:t>
            </a:r>
            <a:endParaRPr lang="en-US" sz="2400" i="1" dirty="0" smtClean="0"/>
          </a:p>
        </p:txBody>
      </p:sp>
      <p:sp>
        <p:nvSpPr>
          <p:cNvPr id="1048620" name="Rectangle 6"/>
          <p:cNvSpPr/>
          <p:nvPr/>
        </p:nvSpPr>
        <p:spPr>
          <a:xfrm>
            <a:off x="6400800" y="1143000"/>
            <a:ext cx="4572000" cy="6463308"/>
          </a:xfrm>
          <a:prstGeom prst="rect">
            <a:avLst/>
          </a:prstGeom>
        </p:spPr>
        <p:txBody>
          <a:bodyPr>
            <a:spAutoFit/>
          </a:bodyPr>
          <a:lstStyle/>
          <a:p>
            <a:pPr indent="-182880">
              <a:spcBef>
                <a:spcPts val="600"/>
              </a:spcBef>
              <a:spcAft>
                <a:spcPts val="1200"/>
              </a:spcAft>
              <a:buFont typeface="Arial" pitchFamily="34" charset="0"/>
              <a:buChar char="•"/>
            </a:pPr>
            <a:r>
              <a:rPr lang="en-US" sz="2400" i="1" dirty="0" smtClean="0"/>
              <a:t>Reliance Trends</a:t>
            </a:r>
          </a:p>
          <a:p>
            <a:pPr indent="-182880">
              <a:spcBef>
                <a:spcPts val="600"/>
              </a:spcBef>
              <a:spcAft>
                <a:spcPts val="1200"/>
              </a:spcAft>
              <a:buFont typeface="Arial" pitchFamily="34" charset="0"/>
              <a:buChar char="•"/>
            </a:pPr>
            <a:r>
              <a:rPr lang="en-US" sz="2400" i="1" dirty="0" err="1" smtClean="0"/>
              <a:t>Berco’s</a:t>
            </a:r>
            <a:endParaRPr lang="en-US" sz="2400" i="1" dirty="0" smtClean="0"/>
          </a:p>
          <a:p>
            <a:pPr indent="-182880">
              <a:spcBef>
                <a:spcPts val="600"/>
              </a:spcBef>
              <a:spcAft>
                <a:spcPts val="1200"/>
              </a:spcAft>
              <a:buFont typeface="Arial" pitchFamily="34" charset="0"/>
              <a:buChar char="•"/>
            </a:pPr>
            <a:r>
              <a:rPr lang="en-US" sz="2400" i="1" dirty="0" smtClean="0"/>
              <a:t>Bar-Be-Cue Village</a:t>
            </a:r>
          </a:p>
          <a:p>
            <a:pPr indent="-182880">
              <a:spcBef>
                <a:spcPts val="600"/>
              </a:spcBef>
              <a:spcAft>
                <a:spcPts val="1200"/>
              </a:spcAft>
              <a:buFont typeface="Arial" pitchFamily="34" charset="0"/>
              <a:buChar char="•"/>
            </a:pPr>
            <a:r>
              <a:rPr lang="en-US" sz="2400" i="1" dirty="0" smtClean="0"/>
              <a:t>Nut Lounge</a:t>
            </a:r>
          </a:p>
          <a:p>
            <a:pPr indent="-182880">
              <a:spcBef>
                <a:spcPts val="600"/>
              </a:spcBef>
              <a:spcAft>
                <a:spcPts val="1200"/>
              </a:spcAft>
              <a:buFont typeface="Arial" pitchFamily="34" charset="0"/>
              <a:buChar char="•"/>
            </a:pPr>
            <a:r>
              <a:rPr lang="en-US" sz="2400" i="1" dirty="0" smtClean="0"/>
              <a:t>Bean There</a:t>
            </a:r>
          </a:p>
          <a:p>
            <a:pPr indent="-182880">
              <a:spcBef>
                <a:spcPts val="600"/>
              </a:spcBef>
              <a:spcAft>
                <a:spcPts val="1200"/>
              </a:spcAft>
              <a:buFont typeface="Arial" pitchFamily="34" charset="0"/>
              <a:buChar char="•"/>
            </a:pPr>
            <a:r>
              <a:rPr lang="en-US" sz="2400" i="1" dirty="0" smtClean="0"/>
              <a:t> </a:t>
            </a:r>
            <a:r>
              <a:rPr lang="en-US" sz="2400" i="1" dirty="0" err="1" smtClean="0"/>
              <a:t>Dabur</a:t>
            </a:r>
            <a:r>
              <a:rPr lang="en-US" sz="2400" i="1" dirty="0" smtClean="0"/>
              <a:t> New U</a:t>
            </a:r>
          </a:p>
          <a:p>
            <a:pPr indent="-182880">
              <a:spcBef>
                <a:spcPts val="600"/>
              </a:spcBef>
              <a:spcAft>
                <a:spcPts val="1200"/>
              </a:spcAft>
              <a:buFont typeface="Arial" pitchFamily="34" charset="0"/>
              <a:buChar char="•"/>
            </a:pPr>
            <a:r>
              <a:rPr lang="en-US" sz="2400" i="1" dirty="0" err="1" smtClean="0"/>
              <a:t>Kaladikam</a:t>
            </a:r>
            <a:endParaRPr lang="en-US" sz="2400" i="1" dirty="0" smtClean="0"/>
          </a:p>
          <a:p>
            <a:pPr indent="-182880">
              <a:spcBef>
                <a:spcPts val="600"/>
              </a:spcBef>
              <a:spcAft>
                <a:spcPts val="1200"/>
              </a:spcAft>
              <a:buFont typeface="Arial" pitchFamily="34" charset="0"/>
              <a:buChar char="•"/>
            </a:pPr>
            <a:r>
              <a:rPr lang="en-US" sz="2400" i="1" dirty="0" smtClean="0"/>
              <a:t>Miss &amp; Master</a:t>
            </a:r>
          </a:p>
          <a:p>
            <a:pPr indent="-182880">
              <a:spcBef>
                <a:spcPts val="600"/>
              </a:spcBef>
              <a:spcAft>
                <a:spcPts val="1200"/>
              </a:spcAft>
              <a:buFont typeface="Arial" pitchFamily="34" charset="0"/>
              <a:buChar char="•"/>
            </a:pPr>
            <a:r>
              <a:rPr lang="en-US" sz="2400" i="1" dirty="0" err="1" smtClean="0"/>
              <a:t>Pahmos</a:t>
            </a:r>
            <a:endParaRPr lang="en-US" sz="2400" i="1" dirty="0" smtClean="0"/>
          </a:p>
          <a:p>
            <a:pPr indent="-182880">
              <a:spcBef>
                <a:spcPts val="600"/>
              </a:spcBef>
              <a:spcAft>
                <a:spcPts val="1200"/>
              </a:spcAft>
              <a:buFont typeface="Arial" pitchFamily="34" charset="0"/>
              <a:buChar char="•"/>
            </a:pPr>
            <a:endParaRPr lang="en-US" sz="2400" i="1" dirty="0" smtClean="0"/>
          </a:p>
          <a:p>
            <a:pPr indent="-182880">
              <a:spcBef>
                <a:spcPts val="600"/>
              </a:spcBef>
              <a:spcAft>
                <a:spcPts val="1200"/>
              </a:spcAft>
              <a:buFont typeface="Arial" pitchFamily="34" charset="0"/>
              <a:buChar char="•"/>
            </a:pPr>
            <a:endParaRPr lang="en-US" sz="2400" i="1"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48617"/>
                                        </p:tgtEl>
                                        <p:attrNameLst>
                                          <p:attrName>style.visibility</p:attrName>
                                        </p:attrNameLst>
                                      </p:cBhvr>
                                      <p:to>
                                        <p:strVal val="visible"/>
                                      </p:to>
                                    </p:set>
                                    <p:anim calcmode="lin" valueType="num">
                                      <p:cBhvr additive="base">
                                        <p:cTn id="7" dur="500" fill="hold"/>
                                        <p:tgtEl>
                                          <p:spTgt spid="1048617"/>
                                        </p:tgtEl>
                                        <p:attrNameLst>
                                          <p:attrName>ppt_x</p:attrName>
                                        </p:attrNameLst>
                                      </p:cBhvr>
                                      <p:tavLst>
                                        <p:tav tm="0">
                                          <p:val>
                                            <p:strVal val="#ppt_x"/>
                                          </p:val>
                                        </p:tav>
                                        <p:tav tm="100000">
                                          <p:val>
                                            <p:strVal val="#ppt_x"/>
                                          </p:val>
                                        </p:tav>
                                      </p:tavLst>
                                    </p:anim>
                                    <p:anim calcmode="lin" valueType="num">
                                      <p:cBhvr additive="base">
                                        <p:cTn id="8" dur="500" fill="hold"/>
                                        <p:tgtEl>
                                          <p:spTgt spid="10486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48618">
                                            <p:txEl>
                                              <p:pRg st="0" end="0"/>
                                            </p:txEl>
                                          </p:spTgt>
                                        </p:tgtEl>
                                        <p:attrNameLst>
                                          <p:attrName>style.visibility</p:attrName>
                                        </p:attrNameLst>
                                      </p:cBhvr>
                                      <p:to>
                                        <p:strVal val="visible"/>
                                      </p:to>
                                    </p:set>
                                    <p:anim calcmode="lin" valueType="num">
                                      <p:cBhvr additive="base">
                                        <p:cTn id="12" dur="100" fill="hold"/>
                                        <p:tgtEl>
                                          <p:spTgt spid="1048618">
                                            <p:txEl>
                                              <p:pRg st="0" end="0"/>
                                            </p:txEl>
                                          </p:spTgt>
                                        </p:tgtEl>
                                        <p:attrNameLst>
                                          <p:attrName>ppt_x</p:attrName>
                                        </p:attrNameLst>
                                      </p:cBhvr>
                                      <p:tavLst>
                                        <p:tav tm="0">
                                          <p:val>
                                            <p:strVal val="0-#ppt_w/2"/>
                                          </p:val>
                                        </p:tav>
                                        <p:tav tm="100000">
                                          <p:val>
                                            <p:strVal val="#ppt_x"/>
                                          </p:val>
                                        </p:tav>
                                      </p:tavLst>
                                    </p:anim>
                                    <p:anim calcmode="lin" valueType="num">
                                      <p:cBhvr additive="base">
                                        <p:cTn id="13" dur="100" fill="hold"/>
                                        <p:tgtEl>
                                          <p:spTgt spid="1048618">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8" fill="hold" nodeType="afterEffect">
                                  <p:stCondLst>
                                    <p:cond delay="0"/>
                                  </p:stCondLst>
                                  <p:childTnLst>
                                    <p:set>
                                      <p:cBhvr>
                                        <p:cTn id="16" dur="1" fill="hold">
                                          <p:stCondLst>
                                            <p:cond delay="0"/>
                                          </p:stCondLst>
                                        </p:cTn>
                                        <p:tgtEl>
                                          <p:spTgt spid="1048618">
                                            <p:txEl>
                                              <p:pRg st="1" end="1"/>
                                            </p:txEl>
                                          </p:spTgt>
                                        </p:tgtEl>
                                        <p:attrNameLst>
                                          <p:attrName>style.visibility</p:attrName>
                                        </p:attrNameLst>
                                      </p:cBhvr>
                                      <p:to>
                                        <p:strVal val="visible"/>
                                      </p:to>
                                    </p:set>
                                    <p:anim calcmode="lin" valueType="num">
                                      <p:cBhvr additive="base">
                                        <p:cTn id="17" dur="100" fill="hold"/>
                                        <p:tgtEl>
                                          <p:spTgt spid="1048618">
                                            <p:txEl>
                                              <p:pRg st="1" end="1"/>
                                            </p:txEl>
                                          </p:spTgt>
                                        </p:tgtEl>
                                        <p:attrNameLst>
                                          <p:attrName>ppt_x</p:attrName>
                                        </p:attrNameLst>
                                      </p:cBhvr>
                                      <p:tavLst>
                                        <p:tav tm="0">
                                          <p:val>
                                            <p:strVal val="0-#ppt_w/2"/>
                                          </p:val>
                                        </p:tav>
                                        <p:tav tm="100000">
                                          <p:val>
                                            <p:strVal val="#ppt_x"/>
                                          </p:val>
                                        </p:tav>
                                      </p:tavLst>
                                    </p:anim>
                                    <p:anim calcmode="lin" valueType="num">
                                      <p:cBhvr additive="base">
                                        <p:cTn id="18" dur="100" fill="hold"/>
                                        <p:tgtEl>
                                          <p:spTgt spid="1048618">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700"/>
                            </p:stCondLst>
                            <p:childTnLst>
                              <p:par>
                                <p:cTn id="20" presetID="2" presetClass="entr" presetSubtype="8" fill="hold" nodeType="afterEffect">
                                  <p:stCondLst>
                                    <p:cond delay="0"/>
                                  </p:stCondLst>
                                  <p:childTnLst>
                                    <p:set>
                                      <p:cBhvr>
                                        <p:cTn id="21" dur="1" fill="hold">
                                          <p:stCondLst>
                                            <p:cond delay="0"/>
                                          </p:stCondLst>
                                        </p:cTn>
                                        <p:tgtEl>
                                          <p:spTgt spid="1048618">
                                            <p:txEl>
                                              <p:pRg st="2" end="2"/>
                                            </p:txEl>
                                          </p:spTgt>
                                        </p:tgtEl>
                                        <p:attrNameLst>
                                          <p:attrName>style.visibility</p:attrName>
                                        </p:attrNameLst>
                                      </p:cBhvr>
                                      <p:to>
                                        <p:strVal val="visible"/>
                                      </p:to>
                                    </p:set>
                                    <p:anim calcmode="lin" valueType="num">
                                      <p:cBhvr additive="base">
                                        <p:cTn id="22" dur="100" fill="hold"/>
                                        <p:tgtEl>
                                          <p:spTgt spid="1048618">
                                            <p:txEl>
                                              <p:pRg st="2" end="2"/>
                                            </p:txEl>
                                          </p:spTgt>
                                        </p:tgtEl>
                                        <p:attrNameLst>
                                          <p:attrName>ppt_x</p:attrName>
                                        </p:attrNameLst>
                                      </p:cBhvr>
                                      <p:tavLst>
                                        <p:tav tm="0">
                                          <p:val>
                                            <p:strVal val="0-#ppt_w/2"/>
                                          </p:val>
                                        </p:tav>
                                        <p:tav tm="100000">
                                          <p:val>
                                            <p:strVal val="#ppt_x"/>
                                          </p:val>
                                        </p:tav>
                                      </p:tavLst>
                                    </p:anim>
                                    <p:anim calcmode="lin" valueType="num">
                                      <p:cBhvr additive="base">
                                        <p:cTn id="23" dur="100" fill="hold"/>
                                        <p:tgtEl>
                                          <p:spTgt spid="1048618">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
                            </p:stCondLst>
                            <p:childTnLst>
                              <p:par>
                                <p:cTn id="25" presetID="2" presetClass="entr" presetSubtype="8" fill="hold" nodeType="afterEffect">
                                  <p:stCondLst>
                                    <p:cond delay="0"/>
                                  </p:stCondLst>
                                  <p:childTnLst>
                                    <p:set>
                                      <p:cBhvr>
                                        <p:cTn id="26" dur="1" fill="hold">
                                          <p:stCondLst>
                                            <p:cond delay="0"/>
                                          </p:stCondLst>
                                        </p:cTn>
                                        <p:tgtEl>
                                          <p:spTgt spid="1048618">
                                            <p:txEl>
                                              <p:pRg st="3" end="3"/>
                                            </p:txEl>
                                          </p:spTgt>
                                        </p:tgtEl>
                                        <p:attrNameLst>
                                          <p:attrName>style.visibility</p:attrName>
                                        </p:attrNameLst>
                                      </p:cBhvr>
                                      <p:to>
                                        <p:strVal val="visible"/>
                                      </p:to>
                                    </p:set>
                                    <p:anim calcmode="lin" valueType="num">
                                      <p:cBhvr additive="base">
                                        <p:cTn id="27" dur="100" fill="hold"/>
                                        <p:tgtEl>
                                          <p:spTgt spid="1048618">
                                            <p:txEl>
                                              <p:pRg st="3" end="3"/>
                                            </p:txEl>
                                          </p:spTgt>
                                        </p:tgtEl>
                                        <p:attrNameLst>
                                          <p:attrName>ppt_x</p:attrName>
                                        </p:attrNameLst>
                                      </p:cBhvr>
                                      <p:tavLst>
                                        <p:tav tm="0">
                                          <p:val>
                                            <p:strVal val="0-#ppt_w/2"/>
                                          </p:val>
                                        </p:tav>
                                        <p:tav tm="100000">
                                          <p:val>
                                            <p:strVal val="#ppt_x"/>
                                          </p:val>
                                        </p:tav>
                                      </p:tavLst>
                                    </p:anim>
                                    <p:anim calcmode="lin" valueType="num">
                                      <p:cBhvr additive="base">
                                        <p:cTn id="28" dur="100" fill="hold"/>
                                        <p:tgtEl>
                                          <p:spTgt spid="1048618">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900"/>
                            </p:stCondLst>
                            <p:childTnLst>
                              <p:par>
                                <p:cTn id="30" presetID="2" presetClass="entr" presetSubtype="8" fill="hold" nodeType="afterEffect">
                                  <p:stCondLst>
                                    <p:cond delay="0"/>
                                  </p:stCondLst>
                                  <p:childTnLst>
                                    <p:set>
                                      <p:cBhvr>
                                        <p:cTn id="31" dur="1" fill="hold">
                                          <p:stCondLst>
                                            <p:cond delay="0"/>
                                          </p:stCondLst>
                                        </p:cTn>
                                        <p:tgtEl>
                                          <p:spTgt spid="1048618">
                                            <p:txEl>
                                              <p:pRg st="4" end="4"/>
                                            </p:txEl>
                                          </p:spTgt>
                                        </p:tgtEl>
                                        <p:attrNameLst>
                                          <p:attrName>style.visibility</p:attrName>
                                        </p:attrNameLst>
                                      </p:cBhvr>
                                      <p:to>
                                        <p:strVal val="visible"/>
                                      </p:to>
                                    </p:set>
                                    <p:anim calcmode="lin" valueType="num">
                                      <p:cBhvr additive="base">
                                        <p:cTn id="32" dur="100" fill="hold"/>
                                        <p:tgtEl>
                                          <p:spTgt spid="1048618">
                                            <p:txEl>
                                              <p:pRg st="4" end="4"/>
                                            </p:txEl>
                                          </p:spTgt>
                                        </p:tgtEl>
                                        <p:attrNameLst>
                                          <p:attrName>ppt_x</p:attrName>
                                        </p:attrNameLst>
                                      </p:cBhvr>
                                      <p:tavLst>
                                        <p:tav tm="0">
                                          <p:val>
                                            <p:strVal val="0-#ppt_w/2"/>
                                          </p:val>
                                        </p:tav>
                                        <p:tav tm="100000">
                                          <p:val>
                                            <p:strVal val="#ppt_x"/>
                                          </p:val>
                                        </p:tav>
                                      </p:tavLst>
                                    </p:anim>
                                    <p:anim calcmode="lin" valueType="num">
                                      <p:cBhvr additive="base">
                                        <p:cTn id="33" dur="100" fill="hold"/>
                                        <p:tgtEl>
                                          <p:spTgt spid="1048618">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1048618">
                                            <p:txEl>
                                              <p:pRg st="5" end="5"/>
                                            </p:txEl>
                                          </p:spTgt>
                                        </p:tgtEl>
                                        <p:attrNameLst>
                                          <p:attrName>style.visibility</p:attrName>
                                        </p:attrNameLst>
                                      </p:cBhvr>
                                      <p:to>
                                        <p:strVal val="visible"/>
                                      </p:to>
                                    </p:set>
                                    <p:anim calcmode="lin" valueType="num">
                                      <p:cBhvr additive="base">
                                        <p:cTn id="37" dur="100" fill="hold"/>
                                        <p:tgtEl>
                                          <p:spTgt spid="1048618">
                                            <p:txEl>
                                              <p:pRg st="5" end="5"/>
                                            </p:txEl>
                                          </p:spTgt>
                                        </p:tgtEl>
                                        <p:attrNameLst>
                                          <p:attrName>ppt_x</p:attrName>
                                        </p:attrNameLst>
                                      </p:cBhvr>
                                      <p:tavLst>
                                        <p:tav tm="0">
                                          <p:val>
                                            <p:strVal val="0-#ppt_w/2"/>
                                          </p:val>
                                        </p:tav>
                                        <p:tav tm="100000">
                                          <p:val>
                                            <p:strVal val="#ppt_x"/>
                                          </p:val>
                                        </p:tav>
                                      </p:tavLst>
                                    </p:anim>
                                    <p:anim calcmode="lin" valueType="num">
                                      <p:cBhvr additive="base">
                                        <p:cTn id="38" dur="100" fill="hold"/>
                                        <p:tgtEl>
                                          <p:spTgt spid="1048618">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1100"/>
                            </p:stCondLst>
                            <p:childTnLst>
                              <p:par>
                                <p:cTn id="40" presetID="2" presetClass="entr" presetSubtype="8" fill="hold" nodeType="afterEffect">
                                  <p:stCondLst>
                                    <p:cond delay="0"/>
                                  </p:stCondLst>
                                  <p:childTnLst>
                                    <p:set>
                                      <p:cBhvr>
                                        <p:cTn id="41" dur="1" fill="hold">
                                          <p:stCondLst>
                                            <p:cond delay="0"/>
                                          </p:stCondLst>
                                        </p:cTn>
                                        <p:tgtEl>
                                          <p:spTgt spid="1048618">
                                            <p:txEl>
                                              <p:pRg st="6" end="6"/>
                                            </p:txEl>
                                          </p:spTgt>
                                        </p:tgtEl>
                                        <p:attrNameLst>
                                          <p:attrName>style.visibility</p:attrName>
                                        </p:attrNameLst>
                                      </p:cBhvr>
                                      <p:to>
                                        <p:strVal val="visible"/>
                                      </p:to>
                                    </p:set>
                                    <p:anim calcmode="lin" valueType="num">
                                      <p:cBhvr additive="base">
                                        <p:cTn id="42" dur="100" fill="hold"/>
                                        <p:tgtEl>
                                          <p:spTgt spid="1048618">
                                            <p:txEl>
                                              <p:pRg st="6" end="6"/>
                                            </p:txEl>
                                          </p:spTgt>
                                        </p:tgtEl>
                                        <p:attrNameLst>
                                          <p:attrName>ppt_x</p:attrName>
                                        </p:attrNameLst>
                                      </p:cBhvr>
                                      <p:tavLst>
                                        <p:tav tm="0">
                                          <p:val>
                                            <p:strVal val="0-#ppt_w/2"/>
                                          </p:val>
                                        </p:tav>
                                        <p:tav tm="100000">
                                          <p:val>
                                            <p:strVal val="#ppt_x"/>
                                          </p:val>
                                        </p:tav>
                                      </p:tavLst>
                                    </p:anim>
                                    <p:anim calcmode="lin" valueType="num">
                                      <p:cBhvr additive="base">
                                        <p:cTn id="43" dur="100" fill="hold"/>
                                        <p:tgtEl>
                                          <p:spTgt spid="1048618">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1200"/>
                            </p:stCondLst>
                            <p:childTnLst>
                              <p:par>
                                <p:cTn id="45" presetID="2" presetClass="entr" presetSubtype="8" fill="hold" nodeType="afterEffect">
                                  <p:stCondLst>
                                    <p:cond delay="0"/>
                                  </p:stCondLst>
                                  <p:childTnLst>
                                    <p:set>
                                      <p:cBhvr>
                                        <p:cTn id="46" dur="1" fill="hold">
                                          <p:stCondLst>
                                            <p:cond delay="0"/>
                                          </p:stCondLst>
                                        </p:cTn>
                                        <p:tgtEl>
                                          <p:spTgt spid="1048618">
                                            <p:txEl>
                                              <p:pRg st="8" end="8"/>
                                            </p:txEl>
                                          </p:spTgt>
                                        </p:tgtEl>
                                        <p:attrNameLst>
                                          <p:attrName>style.visibility</p:attrName>
                                        </p:attrNameLst>
                                      </p:cBhvr>
                                      <p:to>
                                        <p:strVal val="visible"/>
                                      </p:to>
                                    </p:set>
                                    <p:anim calcmode="lin" valueType="num">
                                      <p:cBhvr additive="base">
                                        <p:cTn id="47" dur="100" fill="hold"/>
                                        <p:tgtEl>
                                          <p:spTgt spid="1048618">
                                            <p:txEl>
                                              <p:pRg st="8" end="8"/>
                                            </p:txEl>
                                          </p:spTgt>
                                        </p:tgtEl>
                                        <p:attrNameLst>
                                          <p:attrName>ppt_x</p:attrName>
                                        </p:attrNameLst>
                                      </p:cBhvr>
                                      <p:tavLst>
                                        <p:tav tm="0">
                                          <p:val>
                                            <p:strVal val="0-#ppt_w/2"/>
                                          </p:val>
                                        </p:tav>
                                        <p:tav tm="100000">
                                          <p:val>
                                            <p:strVal val="#ppt_x"/>
                                          </p:val>
                                        </p:tav>
                                      </p:tavLst>
                                    </p:anim>
                                    <p:anim calcmode="lin" valueType="num">
                                      <p:cBhvr additive="base">
                                        <p:cTn id="48" dur="100" fill="hold"/>
                                        <p:tgtEl>
                                          <p:spTgt spid="1048618">
                                            <p:txEl>
                                              <p:pRg st="8" end="8"/>
                                            </p:txEl>
                                          </p:spTgt>
                                        </p:tgtEl>
                                        <p:attrNameLst>
                                          <p:attrName>ppt_y</p:attrName>
                                        </p:attrNameLst>
                                      </p:cBhvr>
                                      <p:tavLst>
                                        <p:tav tm="0">
                                          <p:val>
                                            <p:strVal val="#ppt_y"/>
                                          </p:val>
                                        </p:tav>
                                        <p:tav tm="100000">
                                          <p:val>
                                            <p:strVal val="#ppt_y"/>
                                          </p:val>
                                        </p:tav>
                                      </p:tavLst>
                                    </p:anim>
                                  </p:childTnLst>
                                </p:cTn>
                              </p:par>
                            </p:childTnLst>
                          </p:cTn>
                        </p:par>
                        <p:par>
                          <p:cTn id="49" fill="hold">
                            <p:stCondLst>
                              <p:cond delay="1300"/>
                            </p:stCondLst>
                            <p:childTnLst>
                              <p:par>
                                <p:cTn id="50" presetID="2" presetClass="entr" presetSubtype="8" fill="hold" nodeType="afterEffect">
                                  <p:stCondLst>
                                    <p:cond delay="0"/>
                                  </p:stCondLst>
                                  <p:childTnLst>
                                    <p:set>
                                      <p:cBhvr>
                                        <p:cTn id="51" dur="1" fill="hold">
                                          <p:stCondLst>
                                            <p:cond delay="0"/>
                                          </p:stCondLst>
                                        </p:cTn>
                                        <p:tgtEl>
                                          <p:spTgt spid="1048618">
                                            <p:txEl>
                                              <p:pRg st="7" end="7"/>
                                            </p:txEl>
                                          </p:spTgt>
                                        </p:tgtEl>
                                        <p:attrNameLst>
                                          <p:attrName>style.visibility</p:attrName>
                                        </p:attrNameLst>
                                      </p:cBhvr>
                                      <p:to>
                                        <p:strVal val="visible"/>
                                      </p:to>
                                    </p:set>
                                    <p:anim calcmode="lin" valueType="num">
                                      <p:cBhvr additive="base">
                                        <p:cTn id="52" dur="100" fill="hold"/>
                                        <p:tgtEl>
                                          <p:spTgt spid="1048618">
                                            <p:txEl>
                                              <p:pRg st="7" end="7"/>
                                            </p:txEl>
                                          </p:spTgt>
                                        </p:tgtEl>
                                        <p:attrNameLst>
                                          <p:attrName>ppt_x</p:attrName>
                                        </p:attrNameLst>
                                      </p:cBhvr>
                                      <p:tavLst>
                                        <p:tav tm="0">
                                          <p:val>
                                            <p:strVal val="0-#ppt_w/2"/>
                                          </p:val>
                                        </p:tav>
                                        <p:tav tm="100000">
                                          <p:val>
                                            <p:strVal val="#ppt_x"/>
                                          </p:val>
                                        </p:tav>
                                      </p:tavLst>
                                    </p:anim>
                                    <p:anim calcmode="lin" valueType="num">
                                      <p:cBhvr additive="base">
                                        <p:cTn id="53" dur="100" fill="hold"/>
                                        <p:tgtEl>
                                          <p:spTgt spid="1048618">
                                            <p:txEl>
                                              <p:pRg st="7" end="7"/>
                                            </p:txEl>
                                          </p:spTgt>
                                        </p:tgtEl>
                                        <p:attrNameLst>
                                          <p:attrName>ppt_y</p:attrName>
                                        </p:attrNameLst>
                                      </p:cBhvr>
                                      <p:tavLst>
                                        <p:tav tm="0">
                                          <p:val>
                                            <p:strVal val="#ppt_y"/>
                                          </p:val>
                                        </p:tav>
                                        <p:tav tm="100000">
                                          <p:val>
                                            <p:strVal val="#ppt_y"/>
                                          </p:val>
                                        </p:tav>
                                      </p:tavLst>
                                    </p:anim>
                                  </p:childTnLst>
                                </p:cTn>
                              </p:par>
                            </p:childTnLst>
                          </p:cTn>
                        </p:par>
                        <p:par>
                          <p:cTn id="54" fill="hold">
                            <p:stCondLst>
                              <p:cond delay="1400"/>
                            </p:stCondLst>
                            <p:childTnLst>
                              <p:par>
                                <p:cTn id="55" presetID="2" presetClass="entr" presetSubtype="8" fill="hold" nodeType="afterEffect">
                                  <p:stCondLst>
                                    <p:cond delay="0"/>
                                  </p:stCondLst>
                                  <p:childTnLst>
                                    <p:set>
                                      <p:cBhvr>
                                        <p:cTn id="56" dur="1" fill="hold">
                                          <p:stCondLst>
                                            <p:cond delay="0"/>
                                          </p:stCondLst>
                                        </p:cTn>
                                        <p:tgtEl>
                                          <p:spTgt spid="1048619">
                                            <p:txEl>
                                              <p:pRg st="0" end="0"/>
                                            </p:txEl>
                                          </p:spTgt>
                                        </p:tgtEl>
                                        <p:attrNameLst>
                                          <p:attrName>style.visibility</p:attrName>
                                        </p:attrNameLst>
                                      </p:cBhvr>
                                      <p:to>
                                        <p:strVal val="visible"/>
                                      </p:to>
                                    </p:set>
                                    <p:anim calcmode="lin" valueType="num">
                                      <p:cBhvr additive="base">
                                        <p:cTn id="57" dur="100" fill="hold"/>
                                        <p:tgtEl>
                                          <p:spTgt spid="1048619">
                                            <p:txEl>
                                              <p:pRg st="0" end="0"/>
                                            </p:txEl>
                                          </p:spTgt>
                                        </p:tgtEl>
                                        <p:attrNameLst>
                                          <p:attrName>ppt_x</p:attrName>
                                        </p:attrNameLst>
                                      </p:cBhvr>
                                      <p:tavLst>
                                        <p:tav tm="0">
                                          <p:val>
                                            <p:strVal val="0-#ppt_w/2"/>
                                          </p:val>
                                        </p:tav>
                                        <p:tav tm="100000">
                                          <p:val>
                                            <p:strVal val="#ppt_x"/>
                                          </p:val>
                                        </p:tav>
                                      </p:tavLst>
                                    </p:anim>
                                    <p:anim calcmode="lin" valueType="num">
                                      <p:cBhvr additive="base">
                                        <p:cTn id="58" dur="100" fill="hold"/>
                                        <p:tgtEl>
                                          <p:spTgt spid="1048619">
                                            <p:txEl>
                                              <p:pRg st="0" end="0"/>
                                            </p:txEl>
                                          </p:spTgt>
                                        </p:tgtEl>
                                        <p:attrNameLst>
                                          <p:attrName>ppt_y</p:attrName>
                                        </p:attrNameLst>
                                      </p:cBhvr>
                                      <p:tavLst>
                                        <p:tav tm="0">
                                          <p:val>
                                            <p:strVal val="#ppt_y"/>
                                          </p:val>
                                        </p:tav>
                                        <p:tav tm="100000">
                                          <p:val>
                                            <p:strVal val="#ppt_y"/>
                                          </p:val>
                                        </p:tav>
                                      </p:tavLst>
                                    </p:anim>
                                  </p:childTnLst>
                                </p:cTn>
                              </p:par>
                            </p:childTnLst>
                          </p:cTn>
                        </p:par>
                        <p:par>
                          <p:cTn id="59" fill="hold">
                            <p:stCondLst>
                              <p:cond delay="1500"/>
                            </p:stCondLst>
                            <p:childTnLst>
                              <p:par>
                                <p:cTn id="60" presetID="2" presetClass="entr" presetSubtype="8" fill="hold" nodeType="afterEffect">
                                  <p:stCondLst>
                                    <p:cond delay="0"/>
                                  </p:stCondLst>
                                  <p:childTnLst>
                                    <p:set>
                                      <p:cBhvr>
                                        <p:cTn id="61" dur="1" fill="hold">
                                          <p:stCondLst>
                                            <p:cond delay="0"/>
                                          </p:stCondLst>
                                        </p:cTn>
                                        <p:tgtEl>
                                          <p:spTgt spid="1048619">
                                            <p:txEl>
                                              <p:pRg st="1" end="1"/>
                                            </p:txEl>
                                          </p:spTgt>
                                        </p:tgtEl>
                                        <p:attrNameLst>
                                          <p:attrName>style.visibility</p:attrName>
                                        </p:attrNameLst>
                                      </p:cBhvr>
                                      <p:to>
                                        <p:strVal val="visible"/>
                                      </p:to>
                                    </p:set>
                                    <p:anim calcmode="lin" valueType="num">
                                      <p:cBhvr additive="base">
                                        <p:cTn id="62" dur="100" fill="hold"/>
                                        <p:tgtEl>
                                          <p:spTgt spid="1048619">
                                            <p:txEl>
                                              <p:pRg st="1" end="1"/>
                                            </p:txEl>
                                          </p:spTgt>
                                        </p:tgtEl>
                                        <p:attrNameLst>
                                          <p:attrName>ppt_x</p:attrName>
                                        </p:attrNameLst>
                                      </p:cBhvr>
                                      <p:tavLst>
                                        <p:tav tm="0">
                                          <p:val>
                                            <p:strVal val="0-#ppt_w/2"/>
                                          </p:val>
                                        </p:tav>
                                        <p:tav tm="100000">
                                          <p:val>
                                            <p:strVal val="#ppt_x"/>
                                          </p:val>
                                        </p:tav>
                                      </p:tavLst>
                                    </p:anim>
                                    <p:anim calcmode="lin" valueType="num">
                                      <p:cBhvr additive="base">
                                        <p:cTn id="63" dur="100" fill="hold"/>
                                        <p:tgtEl>
                                          <p:spTgt spid="1048619">
                                            <p:txEl>
                                              <p:pRg st="1" end="1"/>
                                            </p:txEl>
                                          </p:spTgt>
                                        </p:tgtEl>
                                        <p:attrNameLst>
                                          <p:attrName>ppt_y</p:attrName>
                                        </p:attrNameLst>
                                      </p:cBhvr>
                                      <p:tavLst>
                                        <p:tav tm="0">
                                          <p:val>
                                            <p:strVal val="#ppt_y"/>
                                          </p:val>
                                        </p:tav>
                                        <p:tav tm="100000">
                                          <p:val>
                                            <p:strVal val="#ppt_y"/>
                                          </p:val>
                                        </p:tav>
                                      </p:tavLst>
                                    </p:anim>
                                  </p:childTnLst>
                                </p:cTn>
                              </p:par>
                            </p:childTnLst>
                          </p:cTn>
                        </p:par>
                        <p:par>
                          <p:cTn id="64" fill="hold">
                            <p:stCondLst>
                              <p:cond delay="1600"/>
                            </p:stCondLst>
                            <p:childTnLst>
                              <p:par>
                                <p:cTn id="65" presetID="2" presetClass="entr" presetSubtype="8" fill="hold" nodeType="afterEffect">
                                  <p:stCondLst>
                                    <p:cond delay="0"/>
                                  </p:stCondLst>
                                  <p:childTnLst>
                                    <p:set>
                                      <p:cBhvr>
                                        <p:cTn id="66" dur="1" fill="hold">
                                          <p:stCondLst>
                                            <p:cond delay="0"/>
                                          </p:stCondLst>
                                        </p:cTn>
                                        <p:tgtEl>
                                          <p:spTgt spid="1048619">
                                            <p:txEl>
                                              <p:pRg st="2" end="2"/>
                                            </p:txEl>
                                          </p:spTgt>
                                        </p:tgtEl>
                                        <p:attrNameLst>
                                          <p:attrName>style.visibility</p:attrName>
                                        </p:attrNameLst>
                                      </p:cBhvr>
                                      <p:to>
                                        <p:strVal val="visible"/>
                                      </p:to>
                                    </p:set>
                                    <p:anim calcmode="lin" valueType="num">
                                      <p:cBhvr additive="base">
                                        <p:cTn id="67" dur="100" fill="hold"/>
                                        <p:tgtEl>
                                          <p:spTgt spid="1048619">
                                            <p:txEl>
                                              <p:pRg st="2" end="2"/>
                                            </p:txEl>
                                          </p:spTgt>
                                        </p:tgtEl>
                                        <p:attrNameLst>
                                          <p:attrName>ppt_x</p:attrName>
                                        </p:attrNameLst>
                                      </p:cBhvr>
                                      <p:tavLst>
                                        <p:tav tm="0">
                                          <p:val>
                                            <p:strVal val="0-#ppt_w/2"/>
                                          </p:val>
                                        </p:tav>
                                        <p:tav tm="100000">
                                          <p:val>
                                            <p:strVal val="#ppt_x"/>
                                          </p:val>
                                        </p:tav>
                                      </p:tavLst>
                                    </p:anim>
                                    <p:anim calcmode="lin" valueType="num">
                                      <p:cBhvr additive="base">
                                        <p:cTn id="68" dur="100" fill="hold"/>
                                        <p:tgtEl>
                                          <p:spTgt spid="1048619">
                                            <p:txEl>
                                              <p:pRg st="2" end="2"/>
                                            </p:txEl>
                                          </p:spTgt>
                                        </p:tgtEl>
                                        <p:attrNameLst>
                                          <p:attrName>ppt_y</p:attrName>
                                        </p:attrNameLst>
                                      </p:cBhvr>
                                      <p:tavLst>
                                        <p:tav tm="0">
                                          <p:val>
                                            <p:strVal val="#ppt_y"/>
                                          </p:val>
                                        </p:tav>
                                        <p:tav tm="100000">
                                          <p:val>
                                            <p:strVal val="#ppt_y"/>
                                          </p:val>
                                        </p:tav>
                                      </p:tavLst>
                                    </p:anim>
                                  </p:childTnLst>
                                </p:cTn>
                              </p:par>
                            </p:childTnLst>
                          </p:cTn>
                        </p:par>
                        <p:par>
                          <p:cTn id="69" fill="hold">
                            <p:stCondLst>
                              <p:cond delay="1700"/>
                            </p:stCondLst>
                            <p:childTnLst>
                              <p:par>
                                <p:cTn id="70" presetID="2" presetClass="entr" presetSubtype="8" fill="hold" nodeType="afterEffect">
                                  <p:stCondLst>
                                    <p:cond delay="0"/>
                                  </p:stCondLst>
                                  <p:childTnLst>
                                    <p:set>
                                      <p:cBhvr>
                                        <p:cTn id="71" dur="1" fill="hold">
                                          <p:stCondLst>
                                            <p:cond delay="0"/>
                                          </p:stCondLst>
                                        </p:cTn>
                                        <p:tgtEl>
                                          <p:spTgt spid="1048619">
                                            <p:txEl>
                                              <p:pRg st="3" end="3"/>
                                            </p:txEl>
                                          </p:spTgt>
                                        </p:tgtEl>
                                        <p:attrNameLst>
                                          <p:attrName>style.visibility</p:attrName>
                                        </p:attrNameLst>
                                      </p:cBhvr>
                                      <p:to>
                                        <p:strVal val="visible"/>
                                      </p:to>
                                    </p:set>
                                    <p:anim calcmode="lin" valueType="num">
                                      <p:cBhvr additive="base">
                                        <p:cTn id="72" dur="100" fill="hold"/>
                                        <p:tgtEl>
                                          <p:spTgt spid="1048619">
                                            <p:txEl>
                                              <p:pRg st="3" end="3"/>
                                            </p:txEl>
                                          </p:spTgt>
                                        </p:tgtEl>
                                        <p:attrNameLst>
                                          <p:attrName>ppt_x</p:attrName>
                                        </p:attrNameLst>
                                      </p:cBhvr>
                                      <p:tavLst>
                                        <p:tav tm="0">
                                          <p:val>
                                            <p:strVal val="0-#ppt_w/2"/>
                                          </p:val>
                                        </p:tav>
                                        <p:tav tm="100000">
                                          <p:val>
                                            <p:strVal val="#ppt_x"/>
                                          </p:val>
                                        </p:tav>
                                      </p:tavLst>
                                    </p:anim>
                                    <p:anim calcmode="lin" valueType="num">
                                      <p:cBhvr additive="base">
                                        <p:cTn id="73" dur="100" fill="hold"/>
                                        <p:tgtEl>
                                          <p:spTgt spid="1048619">
                                            <p:txEl>
                                              <p:pRg st="3" end="3"/>
                                            </p:txEl>
                                          </p:spTgt>
                                        </p:tgtEl>
                                        <p:attrNameLst>
                                          <p:attrName>ppt_y</p:attrName>
                                        </p:attrNameLst>
                                      </p:cBhvr>
                                      <p:tavLst>
                                        <p:tav tm="0">
                                          <p:val>
                                            <p:strVal val="#ppt_y"/>
                                          </p:val>
                                        </p:tav>
                                        <p:tav tm="100000">
                                          <p:val>
                                            <p:strVal val="#ppt_y"/>
                                          </p:val>
                                        </p:tav>
                                      </p:tavLst>
                                    </p:anim>
                                  </p:childTnLst>
                                </p:cTn>
                              </p:par>
                            </p:childTnLst>
                          </p:cTn>
                        </p:par>
                        <p:par>
                          <p:cTn id="74" fill="hold">
                            <p:stCondLst>
                              <p:cond delay="1800"/>
                            </p:stCondLst>
                            <p:childTnLst>
                              <p:par>
                                <p:cTn id="75" presetID="2" presetClass="entr" presetSubtype="8" fill="hold" nodeType="afterEffect">
                                  <p:stCondLst>
                                    <p:cond delay="0"/>
                                  </p:stCondLst>
                                  <p:childTnLst>
                                    <p:set>
                                      <p:cBhvr>
                                        <p:cTn id="76" dur="1" fill="hold">
                                          <p:stCondLst>
                                            <p:cond delay="0"/>
                                          </p:stCondLst>
                                        </p:cTn>
                                        <p:tgtEl>
                                          <p:spTgt spid="1048619">
                                            <p:txEl>
                                              <p:pRg st="4" end="4"/>
                                            </p:txEl>
                                          </p:spTgt>
                                        </p:tgtEl>
                                        <p:attrNameLst>
                                          <p:attrName>style.visibility</p:attrName>
                                        </p:attrNameLst>
                                      </p:cBhvr>
                                      <p:to>
                                        <p:strVal val="visible"/>
                                      </p:to>
                                    </p:set>
                                    <p:anim calcmode="lin" valueType="num">
                                      <p:cBhvr additive="base">
                                        <p:cTn id="77" dur="100" fill="hold"/>
                                        <p:tgtEl>
                                          <p:spTgt spid="1048619">
                                            <p:txEl>
                                              <p:pRg st="4" end="4"/>
                                            </p:txEl>
                                          </p:spTgt>
                                        </p:tgtEl>
                                        <p:attrNameLst>
                                          <p:attrName>ppt_x</p:attrName>
                                        </p:attrNameLst>
                                      </p:cBhvr>
                                      <p:tavLst>
                                        <p:tav tm="0">
                                          <p:val>
                                            <p:strVal val="0-#ppt_w/2"/>
                                          </p:val>
                                        </p:tav>
                                        <p:tav tm="100000">
                                          <p:val>
                                            <p:strVal val="#ppt_x"/>
                                          </p:val>
                                        </p:tav>
                                      </p:tavLst>
                                    </p:anim>
                                    <p:anim calcmode="lin" valueType="num">
                                      <p:cBhvr additive="base">
                                        <p:cTn id="78" dur="100" fill="hold"/>
                                        <p:tgtEl>
                                          <p:spTgt spid="1048619">
                                            <p:txEl>
                                              <p:pRg st="4" end="4"/>
                                            </p:txEl>
                                          </p:spTgt>
                                        </p:tgtEl>
                                        <p:attrNameLst>
                                          <p:attrName>ppt_y</p:attrName>
                                        </p:attrNameLst>
                                      </p:cBhvr>
                                      <p:tavLst>
                                        <p:tav tm="0">
                                          <p:val>
                                            <p:strVal val="#ppt_y"/>
                                          </p:val>
                                        </p:tav>
                                        <p:tav tm="100000">
                                          <p:val>
                                            <p:strVal val="#ppt_y"/>
                                          </p:val>
                                        </p:tav>
                                      </p:tavLst>
                                    </p:anim>
                                  </p:childTnLst>
                                </p:cTn>
                              </p:par>
                            </p:childTnLst>
                          </p:cTn>
                        </p:par>
                        <p:par>
                          <p:cTn id="79" fill="hold">
                            <p:stCondLst>
                              <p:cond delay="1900"/>
                            </p:stCondLst>
                            <p:childTnLst>
                              <p:par>
                                <p:cTn id="80" presetID="2" presetClass="entr" presetSubtype="8" fill="hold" nodeType="afterEffect">
                                  <p:stCondLst>
                                    <p:cond delay="0"/>
                                  </p:stCondLst>
                                  <p:childTnLst>
                                    <p:set>
                                      <p:cBhvr>
                                        <p:cTn id="81" dur="1" fill="hold">
                                          <p:stCondLst>
                                            <p:cond delay="0"/>
                                          </p:stCondLst>
                                        </p:cTn>
                                        <p:tgtEl>
                                          <p:spTgt spid="1048619">
                                            <p:txEl>
                                              <p:pRg st="5" end="5"/>
                                            </p:txEl>
                                          </p:spTgt>
                                        </p:tgtEl>
                                        <p:attrNameLst>
                                          <p:attrName>style.visibility</p:attrName>
                                        </p:attrNameLst>
                                      </p:cBhvr>
                                      <p:to>
                                        <p:strVal val="visible"/>
                                      </p:to>
                                    </p:set>
                                    <p:anim calcmode="lin" valueType="num">
                                      <p:cBhvr additive="base">
                                        <p:cTn id="82" dur="100" fill="hold"/>
                                        <p:tgtEl>
                                          <p:spTgt spid="1048619">
                                            <p:txEl>
                                              <p:pRg st="5" end="5"/>
                                            </p:txEl>
                                          </p:spTgt>
                                        </p:tgtEl>
                                        <p:attrNameLst>
                                          <p:attrName>ppt_x</p:attrName>
                                        </p:attrNameLst>
                                      </p:cBhvr>
                                      <p:tavLst>
                                        <p:tav tm="0">
                                          <p:val>
                                            <p:strVal val="0-#ppt_w/2"/>
                                          </p:val>
                                        </p:tav>
                                        <p:tav tm="100000">
                                          <p:val>
                                            <p:strVal val="#ppt_x"/>
                                          </p:val>
                                        </p:tav>
                                      </p:tavLst>
                                    </p:anim>
                                    <p:anim calcmode="lin" valueType="num">
                                      <p:cBhvr additive="base">
                                        <p:cTn id="83" dur="100" fill="hold"/>
                                        <p:tgtEl>
                                          <p:spTgt spid="1048619">
                                            <p:txEl>
                                              <p:pRg st="5" end="5"/>
                                            </p:txEl>
                                          </p:spTgt>
                                        </p:tgtEl>
                                        <p:attrNameLst>
                                          <p:attrName>ppt_y</p:attrName>
                                        </p:attrNameLst>
                                      </p:cBhvr>
                                      <p:tavLst>
                                        <p:tav tm="0">
                                          <p:val>
                                            <p:strVal val="#ppt_y"/>
                                          </p:val>
                                        </p:tav>
                                        <p:tav tm="100000">
                                          <p:val>
                                            <p:strVal val="#ppt_y"/>
                                          </p:val>
                                        </p:tav>
                                      </p:tavLst>
                                    </p:anim>
                                  </p:childTnLst>
                                </p:cTn>
                              </p:par>
                            </p:childTnLst>
                          </p:cTn>
                        </p:par>
                        <p:par>
                          <p:cTn id="84" fill="hold">
                            <p:stCondLst>
                              <p:cond delay="2000"/>
                            </p:stCondLst>
                            <p:childTnLst>
                              <p:par>
                                <p:cTn id="85" presetID="2" presetClass="entr" presetSubtype="8" fill="hold" nodeType="afterEffect">
                                  <p:stCondLst>
                                    <p:cond delay="0"/>
                                  </p:stCondLst>
                                  <p:childTnLst>
                                    <p:set>
                                      <p:cBhvr>
                                        <p:cTn id="86" dur="1" fill="hold">
                                          <p:stCondLst>
                                            <p:cond delay="0"/>
                                          </p:stCondLst>
                                        </p:cTn>
                                        <p:tgtEl>
                                          <p:spTgt spid="1048619">
                                            <p:txEl>
                                              <p:pRg st="6" end="6"/>
                                            </p:txEl>
                                          </p:spTgt>
                                        </p:tgtEl>
                                        <p:attrNameLst>
                                          <p:attrName>style.visibility</p:attrName>
                                        </p:attrNameLst>
                                      </p:cBhvr>
                                      <p:to>
                                        <p:strVal val="visible"/>
                                      </p:to>
                                    </p:set>
                                    <p:anim calcmode="lin" valueType="num">
                                      <p:cBhvr additive="base">
                                        <p:cTn id="87" dur="100" fill="hold"/>
                                        <p:tgtEl>
                                          <p:spTgt spid="1048619">
                                            <p:txEl>
                                              <p:pRg st="6" end="6"/>
                                            </p:txEl>
                                          </p:spTgt>
                                        </p:tgtEl>
                                        <p:attrNameLst>
                                          <p:attrName>ppt_x</p:attrName>
                                        </p:attrNameLst>
                                      </p:cBhvr>
                                      <p:tavLst>
                                        <p:tav tm="0">
                                          <p:val>
                                            <p:strVal val="0-#ppt_w/2"/>
                                          </p:val>
                                        </p:tav>
                                        <p:tav tm="100000">
                                          <p:val>
                                            <p:strVal val="#ppt_x"/>
                                          </p:val>
                                        </p:tav>
                                      </p:tavLst>
                                    </p:anim>
                                    <p:anim calcmode="lin" valueType="num">
                                      <p:cBhvr additive="base">
                                        <p:cTn id="88" dur="100" fill="hold"/>
                                        <p:tgtEl>
                                          <p:spTgt spid="1048619">
                                            <p:txEl>
                                              <p:pRg st="6" end="6"/>
                                            </p:txEl>
                                          </p:spTgt>
                                        </p:tgtEl>
                                        <p:attrNameLst>
                                          <p:attrName>ppt_y</p:attrName>
                                        </p:attrNameLst>
                                      </p:cBhvr>
                                      <p:tavLst>
                                        <p:tav tm="0">
                                          <p:val>
                                            <p:strVal val="#ppt_y"/>
                                          </p:val>
                                        </p:tav>
                                        <p:tav tm="100000">
                                          <p:val>
                                            <p:strVal val="#ppt_y"/>
                                          </p:val>
                                        </p:tav>
                                      </p:tavLst>
                                    </p:anim>
                                  </p:childTnLst>
                                </p:cTn>
                              </p:par>
                            </p:childTnLst>
                          </p:cTn>
                        </p:par>
                        <p:par>
                          <p:cTn id="89" fill="hold">
                            <p:stCondLst>
                              <p:cond delay="2100"/>
                            </p:stCondLst>
                            <p:childTnLst>
                              <p:par>
                                <p:cTn id="90" presetID="2" presetClass="entr" presetSubtype="8" fill="hold" nodeType="afterEffect">
                                  <p:stCondLst>
                                    <p:cond delay="0"/>
                                  </p:stCondLst>
                                  <p:childTnLst>
                                    <p:set>
                                      <p:cBhvr>
                                        <p:cTn id="91" dur="1" fill="hold">
                                          <p:stCondLst>
                                            <p:cond delay="0"/>
                                          </p:stCondLst>
                                        </p:cTn>
                                        <p:tgtEl>
                                          <p:spTgt spid="1048619">
                                            <p:txEl>
                                              <p:pRg st="7" end="7"/>
                                            </p:txEl>
                                          </p:spTgt>
                                        </p:tgtEl>
                                        <p:attrNameLst>
                                          <p:attrName>style.visibility</p:attrName>
                                        </p:attrNameLst>
                                      </p:cBhvr>
                                      <p:to>
                                        <p:strVal val="visible"/>
                                      </p:to>
                                    </p:set>
                                    <p:anim calcmode="lin" valueType="num">
                                      <p:cBhvr additive="base">
                                        <p:cTn id="92" dur="100" fill="hold"/>
                                        <p:tgtEl>
                                          <p:spTgt spid="1048619">
                                            <p:txEl>
                                              <p:pRg st="7" end="7"/>
                                            </p:txEl>
                                          </p:spTgt>
                                        </p:tgtEl>
                                        <p:attrNameLst>
                                          <p:attrName>ppt_x</p:attrName>
                                        </p:attrNameLst>
                                      </p:cBhvr>
                                      <p:tavLst>
                                        <p:tav tm="0">
                                          <p:val>
                                            <p:strVal val="0-#ppt_w/2"/>
                                          </p:val>
                                        </p:tav>
                                        <p:tav tm="100000">
                                          <p:val>
                                            <p:strVal val="#ppt_x"/>
                                          </p:val>
                                        </p:tav>
                                      </p:tavLst>
                                    </p:anim>
                                    <p:anim calcmode="lin" valueType="num">
                                      <p:cBhvr additive="base">
                                        <p:cTn id="93" dur="100" fill="hold"/>
                                        <p:tgtEl>
                                          <p:spTgt spid="1048619">
                                            <p:txEl>
                                              <p:pRg st="7" end="7"/>
                                            </p:txEl>
                                          </p:spTgt>
                                        </p:tgtEl>
                                        <p:attrNameLst>
                                          <p:attrName>ppt_y</p:attrName>
                                        </p:attrNameLst>
                                      </p:cBhvr>
                                      <p:tavLst>
                                        <p:tav tm="0">
                                          <p:val>
                                            <p:strVal val="#ppt_y"/>
                                          </p:val>
                                        </p:tav>
                                        <p:tav tm="100000">
                                          <p:val>
                                            <p:strVal val="#ppt_y"/>
                                          </p:val>
                                        </p:tav>
                                      </p:tavLst>
                                    </p:anim>
                                  </p:childTnLst>
                                </p:cTn>
                              </p:par>
                            </p:childTnLst>
                          </p:cTn>
                        </p:par>
                        <p:par>
                          <p:cTn id="94" fill="hold">
                            <p:stCondLst>
                              <p:cond delay="2200"/>
                            </p:stCondLst>
                            <p:childTnLst>
                              <p:par>
                                <p:cTn id="95" presetID="2" presetClass="entr" presetSubtype="8" fill="hold" nodeType="afterEffect">
                                  <p:stCondLst>
                                    <p:cond delay="0"/>
                                  </p:stCondLst>
                                  <p:childTnLst>
                                    <p:set>
                                      <p:cBhvr>
                                        <p:cTn id="96" dur="1" fill="hold">
                                          <p:stCondLst>
                                            <p:cond delay="0"/>
                                          </p:stCondLst>
                                        </p:cTn>
                                        <p:tgtEl>
                                          <p:spTgt spid="1048619">
                                            <p:txEl>
                                              <p:pRg st="8" end="8"/>
                                            </p:txEl>
                                          </p:spTgt>
                                        </p:tgtEl>
                                        <p:attrNameLst>
                                          <p:attrName>style.visibility</p:attrName>
                                        </p:attrNameLst>
                                      </p:cBhvr>
                                      <p:to>
                                        <p:strVal val="visible"/>
                                      </p:to>
                                    </p:set>
                                    <p:anim calcmode="lin" valueType="num">
                                      <p:cBhvr additive="base">
                                        <p:cTn id="97" dur="100" fill="hold"/>
                                        <p:tgtEl>
                                          <p:spTgt spid="1048619">
                                            <p:txEl>
                                              <p:pRg st="8" end="8"/>
                                            </p:txEl>
                                          </p:spTgt>
                                        </p:tgtEl>
                                        <p:attrNameLst>
                                          <p:attrName>ppt_x</p:attrName>
                                        </p:attrNameLst>
                                      </p:cBhvr>
                                      <p:tavLst>
                                        <p:tav tm="0">
                                          <p:val>
                                            <p:strVal val="0-#ppt_w/2"/>
                                          </p:val>
                                        </p:tav>
                                        <p:tav tm="100000">
                                          <p:val>
                                            <p:strVal val="#ppt_x"/>
                                          </p:val>
                                        </p:tav>
                                      </p:tavLst>
                                    </p:anim>
                                    <p:anim calcmode="lin" valueType="num">
                                      <p:cBhvr additive="base">
                                        <p:cTn id="98" dur="100" fill="hold"/>
                                        <p:tgtEl>
                                          <p:spTgt spid="1048619">
                                            <p:txEl>
                                              <p:pRg st="8" end="8"/>
                                            </p:txEl>
                                          </p:spTgt>
                                        </p:tgtEl>
                                        <p:attrNameLst>
                                          <p:attrName>ppt_y</p:attrName>
                                        </p:attrNameLst>
                                      </p:cBhvr>
                                      <p:tavLst>
                                        <p:tav tm="0">
                                          <p:val>
                                            <p:strVal val="#ppt_y"/>
                                          </p:val>
                                        </p:tav>
                                        <p:tav tm="100000">
                                          <p:val>
                                            <p:strVal val="#ppt_y"/>
                                          </p:val>
                                        </p:tav>
                                      </p:tavLst>
                                    </p:anim>
                                  </p:childTnLst>
                                </p:cTn>
                              </p:par>
                            </p:childTnLst>
                          </p:cTn>
                        </p:par>
                        <p:par>
                          <p:cTn id="99" fill="hold">
                            <p:stCondLst>
                              <p:cond delay="2300"/>
                            </p:stCondLst>
                            <p:childTnLst>
                              <p:par>
                                <p:cTn id="100" presetID="2" presetClass="entr" presetSubtype="8" fill="hold" nodeType="afterEffect">
                                  <p:stCondLst>
                                    <p:cond delay="0"/>
                                  </p:stCondLst>
                                  <p:childTnLst>
                                    <p:set>
                                      <p:cBhvr>
                                        <p:cTn id="101" dur="1" fill="hold">
                                          <p:stCondLst>
                                            <p:cond delay="0"/>
                                          </p:stCondLst>
                                        </p:cTn>
                                        <p:tgtEl>
                                          <p:spTgt spid="1048620">
                                            <p:txEl>
                                              <p:pRg st="0" end="0"/>
                                            </p:txEl>
                                          </p:spTgt>
                                        </p:tgtEl>
                                        <p:attrNameLst>
                                          <p:attrName>style.visibility</p:attrName>
                                        </p:attrNameLst>
                                      </p:cBhvr>
                                      <p:to>
                                        <p:strVal val="visible"/>
                                      </p:to>
                                    </p:set>
                                    <p:anim calcmode="lin" valueType="num">
                                      <p:cBhvr additive="base">
                                        <p:cTn id="102" dur="100" fill="hold"/>
                                        <p:tgtEl>
                                          <p:spTgt spid="1048620">
                                            <p:txEl>
                                              <p:pRg st="0" end="0"/>
                                            </p:txEl>
                                          </p:spTgt>
                                        </p:tgtEl>
                                        <p:attrNameLst>
                                          <p:attrName>ppt_x</p:attrName>
                                        </p:attrNameLst>
                                      </p:cBhvr>
                                      <p:tavLst>
                                        <p:tav tm="0">
                                          <p:val>
                                            <p:strVal val="0-#ppt_w/2"/>
                                          </p:val>
                                        </p:tav>
                                        <p:tav tm="100000">
                                          <p:val>
                                            <p:strVal val="#ppt_x"/>
                                          </p:val>
                                        </p:tav>
                                      </p:tavLst>
                                    </p:anim>
                                    <p:anim calcmode="lin" valueType="num">
                                      <p:cBhvr additive="base">
                                        <p:cTn id="103" dur="100" fill="hold"/>
                                        <p:tgtEl>
                                          <p:spTgt spid="1048620">
                                            <p:txEl>
                                              <p:pRg st="0" end="0"/>
                                            </p:txEl>
                                          </p:spTgt>
                                        </p:tgtEl>
                                        <p:attrNameLst>
                                          <p:attrName>ppt_y</p:attrName>
                                        </p:attrNameLst>
                                      </p:cBhvr>
                                      <p:tavLst>
                                        <p:tav tm="0">
                                          <p:val>
                                            <p:strVal val="#ppt_y"/>
                                          </p:val>
                                        </p:tav>
                                        <p:tav tm="100000">
                                          <p:val>
                                            <p:strVal val="#ppt_y"/>
                                          </p:val>
                                        </p:tav>
                                      </p:tavLst>
                                    </p:anim>
                                  </p:childTnLst>
                                </p:cTn>
                              </p:par>
                            </p:childTnLst>
                          </p:cTn>
                        </p:par>
                        <p:par>
                          <p:cTn id="104" fill="hold">
                            <p:stCondLst>
                              <p:cond delay="2400"/>
                            </p:stCondLst>
                            <p:childTnLst>
                              <p:par>
                                <p:cTn id="105" presetID="2" presetClass="entr" presetSubtype="8" fill="hold" nodeType="afterEffect">
                                  <p:stCondLst>
                                    <p:cond delay="0"/>
                                  </p:stCondLst>
                                  <p:childTnLst>
                                    <p:set>
                                      <p:cBhvr>
                                        <p:cTn id="106" dur="1" fill="hold">
                                          <p:stCondLst>
                                            <p:cond delay="0"/>
                                          </p:stCondLst>
                                        </p:cTn>
                                        <p:tgtEl>
                                          <p:spTgt spid="1048620">
                                            <p:txEl>
                                              <p:pRg st="1" end="1"/>
                                            </p:txEl>
                                          </p:spTgt>
                                        </p:tgtEl>
                                        <p:attrNameLst>
                                          <p:attrName>style.visibility</p:attrName>
                                        </p:attrNameLst>
                                      </p:cBhvr>
                                      <p:to>
                                        <p:strVal val="visible"/>
                                      </p:to>
                                    </p:set>
                                    <p:anim calcmode="lin" valueType="num">
                                      <p:cBhvr additive="base">
                                        <p:cTn id="107" dur="100" fill="hold"/>
                                        <p:tgtEl>
                                          <p:spTgt spid="1048620">
                                            <p:txEl>
                                              <p:pRg st="1" end="1"/>
                                            </p:txEl>
                                          </p:spTgt>
                                        </p:tgtEl>
                                        <p:attrNameLst>
                                          <p:attrName>ppt_x</p:attrName>
                                        </p:attrNameLst>
                                      </p:cBhvr>
                                      <p:tavLst>
                                        <p:tav tm="0">
                                          <p:val>
                                            <p:strVal val="0-#ppt_w/2"/>
                                          </p:val>
                                        </p:tav>
                                        <p:tav tm="100000">
                                          <p:val>
                                            <p:strVal val="#ppt_x"/>
                                          </p:val>
                                        </p:tav>
                                      </p:tavLst>
                                    </p:anim>
                                    <p:anim calcmode="lin" valueType="num">
                                      <p:cBhvr additive="base">
                                        <p:cTn id="108" dur="100" fill="hold"/>
                                        <p:tgtEl>
                                          <p:spTgt spid="1048620">
                                            <p:txEl>
                                              <p:pRg st="1" end="1"/>
                                            </p:txEl>
                                          </p:spTgt>
                                        </p:tgtEl>
                                        <p:attrNameLst>
                                          <p:attrName>ppt_y</p:attrName>
                                        </p:attrNameLst>
                                      </p:cBhvr>
                                      <p:tavLst>
                                        <p:tav tm="0">
                                          <p:val>
                                            <p:strVal val="#ppt_y"/>
                                          </p:val>
                                        </p:tav>
                                        <p:tav tm="100000">
                                          <p:val>
                                            <p:strVal val="#ppt_y"/>
                                          </p:val>
                                        </p:tav>
                                      </p:tavLst>
                                    </p:anim>
                                  </p:childTnLst>
                                </p:cTn>
                              </p:par>
                            </p:childTnLst>
                          </p:cTn>
                        </p:par>
                        <p:par>
                          <p:cTn id="109" fill="hold">
                            <p:stCondLst>
                              <p:cond delay="2500"/>
                            </p:stCondLst>
                            <p:childTnLst>
                              <p:par>
                                <p:cTn id="110" presetID="2" presetClass="entr" presetSubtype="8" fill="hold" nodeType="afterEffect">
                                  <p:stCondLst>
                                    <p:cond delay="0"/>
                                  </p:stCondLst>
                                  <p:childTnLst>
                                    <p:set>
                                      <p:cBhvr>
                                        <p:cTn id="111" dur="1" fill="hold">
                                          <p:stCondLst>
                                            <p:cond delay="0"/>
                                          </p:stCondLst>
                                        </p:cTn>
                                        <p:tgtEl>
                                          <p:spTgt spid="1048620">
                                            <p:txEl>
                                              <p:pRg st="2" end="2"/>
                                            </p:txEl>
                                          </p:spTgt>
                                        </p:tgtEl>
                                        <p:attrNameLst>
                                          <p:attrName>style.visibility</p:attrName>
                                        </p:attrNameLst>
                                      </p:cBhvr>
                                      <p:to>
                                        <p:strVal val="visible"/>
                                      </p:to>
                                    </p:set>
                                    <p:anim calcmode="lin" valueType="num">
                                      <p:cBhvr additive="base">
                                        <p:cTn id="112" dur="100" fill="hold"/>
                                        <p:tgtEl>
                                          <p:spTgt spid="1048620">
                                            <p:txEl>
                                              <p:pRg st="2" end="2"/>
                                            </p:txEl>
                                          </p:spTgt>
                                        </p:tgtEl>
                                        <p:attrNameLst>
                                          <p:attrName>ppt_x</p:attrName>
                                        </p:attrNameLst>
                                      </p:cBhvr>
                                      <p:tavLst>
                                        <p:tav tm="0">
                                          <p:val>
                                            <p:strVal val="0-#ppt_w/2"/>
                                          </p:val>
                                        </p:tav>
                                        <p:tav tm="100000">
                                          <p:val>
                                            <p:strVal val="#ppt_x"/>
                                          </p:val>
                                        </p:tav>
                                      </p:tavLst>
                                    </p:anim>
                                    <p:anim calcmode="lin" valueType="num">
                                      <p:cBhvr additive="base">
                                        <p:cTn id="113" dur="100" fill="hold"/>
                                        <p:tgtEl>
                                          <p:spTgt spid="1048620">
                                            <p:txEl>
                                              <p:pRg st="2" end="2"/>
                                            </p:txEl>
                                          </p:spTgt>
                                        </p:tgtEl>
                                        <p:attrNameLst>
                                          <p:attrName>ppt_y</p:attrName>
                                        </p:attrNameLst>
                                      </p:cBhvr>
                                      <p:tavLst>
                                        <p:tav tm="0">
                                          <p:val>
                                            <p:strVal val="#ppt_y"/>
                                          </p:val>
                                        </p:tav>
                                        <p:tav tm="100000">
                                          <p:val>
                                            <p:strVal val="#ppt_y"/>
                                          </p:val>
                                        </p:tav>
                                      </p:tavLst>
                                    </p:anim>
                                  </p:childTnLst>
                                </p:cTn>
                              </p:par>
                            </p:childTnLst>
                          </p:cTn>
                        </p:par>
                        <p:par>
                          <p:cTn id="114" fill="hold">
                            <p:stCondLst>
                              <p:cond delay="2600"/>
                            </p:stCondLst>
                            <p:childTnLst>
                              <p:par>
                                <p:cTn id="115" presetID="2" presetClass="entr" presetSubtype="8" fill="hold" nodeType="afterEffect">
                                  <p:stCondLst>
                                    <p:cond delay="0"/>
                                  </p:stCondLst>
                                  <p:childTnLst>
                                    <p:set>
                                      <p:cBhvr>
                                        <p:cTn id="116" dur="1" fill="hold">
                                          <p:stCondLst>
                                            <p:cond delay="0"/>
                                          </p:stCondLst>
                                        </p:cTn>
                                        <p:tgtEl>
                                          <p:spTgt spid="1048620">
                                            <p:txEl>
                                              <p:pRg st="3" end="3"/>
                                            </p:txEl>
                                          </p:spTgt>
                                        </p:tgtEl>
                                        <p:attrNameLst>
                                          <p:attrName>style.visibility</p:attrName>
                                        </p:attrNameLst>
                                      </p:cBhvr>
                                      <p:to>
                                        <p:strVal val="visible"/>
                                      </p:to>
                                    </p:set>
                                    <p:anim calcmode="lin" valueType="num">
                                      <p:cBhvr additive="base">
                                        <p:cTn id="117" dur="100" fill="hold"/>
                                        <p:tgtEl>
                                          <p:spTgt spid="1048620">
                                            <p:txEl>
                                              <p:pRg st="3" end="3"/>
                                            </p:txEl>
                                          </p:spTgt>
                                        </p:tgtEl>
                                        <p:attrNameLst>
                                          <p:attrName>ppt_x</p:attrName>
                                        </p:attrNameLst>
                                      </p:cBhvr>
                                      <p:tavLst>
                                        <p:tav tm="0">
                                          <p:val>
                                            <p:strVal val="0-#ppt_w/2"/>
                                          </p:val>
                                        </p:tav>
                                        <p:tav tm="100000">
                                          <p:val>
                                            <p:strVal val="#ppt_x"/>
                                          </p:val>
                                        </p:tav>
                                      </p:tavLst>
                                    </p:anim>
                                    <p:anim calcmode="lin" valueType="num">
                                      <p:cBhvr additive="base">
                                        <p:cTn id="118" dur="100" fill="hold"/>
                                        <p:tgtEl>
                                          <p:spTgt spid="1048620">
                                            <p:txEl>
                                              <p:pRg st="3" end="3"/>
                                            </p:txEl>
                                          </p:spTgt>
                                        </p:tgtEl>
                                        <p:attrNameLst>
                                          <p:attrName>ppt_y</p:attrName>
                                        </p:attrNameLst>
                                      </p:cBhvr>
                                      <p:tavLst>
                                        <p:tav tm="0">
                                          <p:val>
                                            <p:strVal val="#ppt_y"/>
                                          </p:val>
                                        </p:tav>
                                        <p:tav tm="100000">
                                          <p:val>
                                            <p:strVal val="#ppt_y"/>
                                          </p:val>
                                        </p:tav>
                                      </p:tavLst>
                                    </p:anim>
                                  </p:childTnLst>
                                </p:cTn>
                              </p:par>
                            </p:childTnLst>
                          </p:cTn>
                        </p:par>
                        <p:par>
                          <p:cTn id="119" fill="hold">
                            <p:stCondLst>
                              <p:cond delay="2700"/>
                            </p:stCondLst>
                            <p:childTnLst>
                              <p:par>
                                <p:cTn id="120" presetID="2" presetClass="entr" presetSubtype="8" fill="hold" nodeType="afterEffect">
                                  <p:stCondLst>
                                    <p:cond delay="0"/>
                                  </p:stCondLst>
                                  <p:childTnLst>
                                    <p:set>
                                      <p:cBhvr>
                                        <p:cTn id="121" dur="1" fill="hold">
                                          <p:stCondLst>
                                            <p:cond delay="0"/>
                                          </p:stCondLst>
                                        </p:cTn>
                                        <p:tgtEl>
                                          <p:spTgt spid="1048620">
                                            <p:txEl>
                                              <p:pRg st="4" end="4"/>
                                            </p:txEl>
                                          </p:spTgt>
                                        </p:tgtEl>
                                        <p:attrNameLst>
                                          <p:attrName>style.visibility</p:attrName>
                                        </p:attrNameLst>
                                      </p:cBhvr>
                                      <p:to>
                                        <p:strVal val="visible"/>
                                      </p:to>
                                    </p:set>
                                    <p:anim calcmode="lin" valueType="num">
                                      <p:cBhvr additive="base">
                                        <p:cTn id="122" dur="100" fill="hold"/>
                                        <p:tgtEl>
                                          <p:spTgt spid="1048620">
                                            <p:txEl>
                                              <p:pRg st="4" end="4"/>
                                            </p:txEl>
                                          </p:spTgt>
                                        </p:tgtEl>
                                        <p:attrNameLst>
                                          <p:attrName>ppt_x</p:attrName>
                                        </p:attrNameLst>
                                      </p:cBhvr>
                                      <p:tavLst>
                                        <p:tav tm="0">
                                          <p:val>
                                            <p:strVal val="0-#ppt_w/2"/>
                                          </p:val>
                                        </p:tav>
                                        <p:tav tm="100000">
                                          <p:val>
                                            <p:strVal val="#ppt_x"/>
                                          </p:val>
                                        </p:tav>
                                      </p:tavLst>
                                    </p:anim>
                                    <p:anim calcmode="lin" valueType="num">
                                      <p:cBhvr additive="base">
                                        <p:cTn id="123" dur="100" fill="hold"/>
                                        <p:tgtEl>
                                          <p:spTgt spid="1048620">
                                            <p:txEl>
                                              <p:pRg st="4" end="4"/>
                                            </p:txEl>
                                          </p:spTgt>
                                        </p:tgtEl>
                                        <p:attrNameLst>
                                          <p:attrName>ppt_y</p:attrName>
                                        </p:attrNameLst>
                                      </p:cBhvr>
                                      <p:tavLst>
                                        <p:tav tm="0">
                                          <p:val>
                                            <p:strVal val="#ppt_y"/>
                                          </p:val>
                                        </p:tav>
                                        <p:tav tm="100000">
                                          <p:val>
                                            <p:strVal val="#ppt_y"/>
                                          </p:val>
                                        </p:tav>
                                      </p:tavLst>
                                    </p:anim>
                                  </p:childTnLst>
                                </p:cTn>
                              </p:par>
                            </p:childTnLst>
                          </p:cTn>
                        </p:par>
                        <p:par>
                          <p:cTn id="124" fill="hold">
                            <p:stCondLst>
                              <p:cond delay="2800"/>
                            </p:stCondLst>
                            <p:childTnLst>
                              <p:par>
                                <p:cTn id="125" presetID="2" presetClass="entr" presetSubtype="8" fill="hold" nodeType="afterEffect">
                                  <p:stCondLst>
                                    <p:cond delay="0"/>
                                  </p:stCondLst>
                                  <p:childTnLst>
                                    <p:set>
                                      <p:cBhvr>
                                        <p:cTn id="126" dur="1" fill="hold">
                                          <p:stCondLst>
                                            <p:cond delay="0"/>
                                          </p:stCondLst>
                                        </p:cTn>
                                        <p:tgtEl>
                                          <p:spTgt spid="1048620">
                                            <p:txEl>
                                              <p:pRg st="5" end="5"/>
                                            </p:txEl>
                                          </p:spTgt>
                                        </p:tgtEl>
                                        <p:attrNameLst>
                                          <p:attrName>style.visibility</p:attrName>
                                        </p:attrNameLst>
                                      </p:cBhvr>
                                      <p:to>
                                        <p:strVal val="visible"/>
                                      </p:to>
                                    </p:set>
                                    <p:anim calcmode="lin" valueType="num">
                                      <p:cBhvr additive="base">
                                        <p:cTn id="127" dur="100" fill="hold"/>
                                        <p:tgtEl>
                                          <p:spTgt spid="1048620">
                                            <p:txEl>
                                              <p:pRg st="5" end="5"/>
                                            </p:txEl>
                                          </p:spTgt>
                                        </p:tgtEl>
                                        <p:attrNameLst>
                                          <p:attrName>ppt_x</p:attrName>
                                        </p:attrNameLst>
                                      </p:cBhvr>
                                      <p:tavLst>
                                        <p:tav tm="0">
                                          <p:val>
                                            <p:strVal val="0-#ppt_w/2"/>
                                          </p:val>
                                        </p:tav>
                                        <p:tav tm="100000">
                                          <p:val>
                                            <p:strVal val="#ppt_x"/>
                                          </p:val>
                                        </p:tav>
                                      </p:tavLst>
                                    </p:anim>
                                    <p:anim calcmode="lin" valueType="num">
                                      <p:cBhvr additive="base">
                                        <p:cTn id="128" dur="100" fill="hold"/>
                                        <p:tgtEl>
                                          <p:spTgt spid="1048620">
                                            <p:txEl>
                                              <p:pRg st="5" end="5"/>
                                            </p:txEl>
                                          </p:spTgt>
                                        </p:tgtEl>
                                        <p:attrNameLst>
                                          <p:attrName>ppt_y</p:attrName>
                                        </p:attrNameLst>
                                      </p:cBhvr>
                                      <p:tavLst>
                                        <p:tav tm="0">
                                          <p:val>
                                            <p:strVal val="#ppt_y"/>
                                          </p:val>
                                        </p:tav>
                                        <p:tav tm="100000">
                                          <p:val>
                                            <p:strVal val="#ppt_y"/>
                                          </p:val>
                                        </p:tav>
                                      </p:tavLst>
                                    </p:anim>
                                  </p:childTnLst>
                                </p:cTn>
                              </p:par>
                            </p:childTnLst>
                          </p:cTn>
                        </p:par>
                        <p:par>
                          <p:cTn id="129" fill="hold">
                            <p:stCondLst>
                              <p:cond delay="2900"/>
                            </p:stCondLst>
                            <p:childTnLst>
                              <p:par>
                                <p:cTn id="130" presetID="2" presetClass="entr" presetSubtype="8" fill="hold" nodeType="afterEffect">
                                  <p:stCondLst>
                                    <p:cond delay="0"/>
                                  </p:stCondLst>
                                  <p:childTnLst>
                                    <p:set>
                                      <p:cBhvr>
                                        <p:cTn id="131" dur="1" fill="hold">
                                          <p:stCondLst>
                                            <p:cond delay="0"/>
                                          </p:stCondLst>
                                        </p:cTn>
                                        <p:tgtEl>
                                          <p:spTgt spid="1048620">
                                            <p:txEl>
                                              <p:pRg st="6" end="6"/>
                                            </p:txEl>
                                          </p:spTgt>
                                        </p:tgtEl>
                                        <p:attrNameLst>
                                          <p:attrName>style.visibility</p:attrName>
                                        </p:attrNameLst>
                                      </p:cBhvr>
                                      <p:to>
                                        <p:strVal val="visible"/>
                                      </p:to>
                                    </p:set>
                                    <p:anim calcmode="lin" valueType="num">
                                      <p:cBhvr additive="base">
                                        <p:cTn id="132" dur="100" fill="hold"/>
                                        <p:tgtEl>
                                          <p:spTgt spid="1048620">
                                            <p:txEl>
                                              <p:pRg st="6" end="6"/>
                                            </p:txEl>
                                          </p:spTgt>
                                        </p:tgtEl>
                                        <p:attrNameLst>
                                          <p:attrName>ppt_x</p:attrName>
                                        </p:attrNameLst>
                                      </p:cBhvr>
                                      <p:tavLst>
                                        <p:tav tm="0">
                                          <p:val>
                                            <p:strVal val="0-#ppt_w/2"/>
                                          </p:val>
                                        </p:tav>
                                        <p:tav tm="100000">
                                          <p:val>
                                            <p:strVal val="#ppt_x"/>
                                          </p:val>
                                        </p:tav>
                                      </p:tavLst>
                                    </p:anim>
                                    <p:anim calcmode="lin" valueType="num">
                                      <p:cBhvr additive="base">
                                        <p:cTn id="133" dur="100" fill="hold"/>
                                        <p:tgtEl>
                                          <p:spTgt spid="1048620">
                                            <p:txEl>
                                              <p:pRg st="6" end="6"/>
                                            </p:txEl>
                                          </p:spTgt>
                                        </p:tgtEl>
                                        <p:attrNameLst>
                                          <p:attrName>ppt_y</p:attrName>
                                        </p:attrNameLst>
                                      </p:cBhvr>
                                      <p:tavLst>
                                        <p:tav tm="0">
                                          <p:val>
                                            <p:strVal val="#ppt_y"/>
                                          </p:val>
                                        </p:tav>
                                        <p:tav tm="100000">
                                          <p:val>
                                            <p:strVal val="#ppt_y"/>
                                          </p:val>
                                        </p:tav>
                                      </p:tavLst>
                                    </p:anim>
                                  </p:childTnLst>
                                </p:cTn>
                              </p:par>
                            </p:childTnLst>
                          </p:cTn>
                        </p:par>
                        <p:par>
                          <p:cTn id="134" fill="hold">
                            <p:stCondLst>
                              <p:cond delay="3000"/>
                            </p:stCondLst>
                            <p:childTnLst>
                              <p:par>
                                <p:cTn id="135" presetID="2" presetClass="entr" presetSubtype="8" fill="hold" nodeType="afterEffect">
                                  <p:stCondLst>
                                    <p:cond delay="0"/>
                                  </p:stCondLst>
                                  <p:childTnLst>
                                    <p:set>
                                      <p:cBhvr>
                                        <p:cTn id="136" dur="1" fill="hold">
                                          <p:stCondLst>
                                            <p:cond delay="0"/>
                                          </p:stCondLst>
                                        </p:cTn>
                                        <p:tgtEl>
                                          <p:spTgt spid="1048620">
                                            <p:txEl>
                                              <p:pRg st="7" end="7"/>
                                            </p:txEl>
                                          </p:spTgt>
                                        </p:tgtEl>
                                        <p:attrNameLst>
                                          <p:attrName>style.visibility</p:attrName>
                                        </p:attrNameLst>
                                      </p:cBhvr>
                                      <p:to>
                                        <p:strVal val="visible"/>
                                      </p:to>
                                    </p:set>
                                    <p:anim calcmode="lin" valueType="num">
                                      <p:cBhvr additive="base">
                                        <p:cTn id="137" dur="100" fill="hold"/>
                                        <p:tgtEl>
                                          <p:spTgt spid="1048620">
                                            <p:txEl>
                                              <p:pRg st="7" end="7"/>
                                            </p:txEl>
                                          </p:spTgt>
                                        </p:tgtEl>
                                        <p:attrNameLst>
                                          <p:attrName>ppt_x</p:attrName>
                                        </p:attrNameLst>
                                      </p:cBhvr>
                                      <p:tavLst>
                                        <p:tav tm="0">
                                          <p:val>
                                            <p:strVal val="0-#ppt_w/2"/>
                                          </p:val>
                                        </p:tav>
                                        <p:tav tm="100000">
                                          <p:val>
                                            <p:strVal val="#ppt_x"/>
                                          </p:val>
                                        </p:tav>
                                      </p:tavLst>
                                    </p:anim>
                                    <p:anim calcmode="lin" valueType="num">
                                      <p:cBhvr additive="base">
                                        <p:cTn id="138" dur="100" fill="hold"/>
                                        <p:tgtEl>
                                          <p:spTgt spid="1048620">
                                            <p:txEl>
                                              <p:pRg st="7" end="7"/>
                                            </p:txEl>
                                          </p:spTgt>
                                        </p:tgtEl>
                                        <p:attrNameLst>
                                          <p:attrName>ppt_y</p:attrName>
                                        </p:attrNameLst>
                                      </p:cBhvr>
                                      <p:tavLst>
                                        <p:tav tm="0">
                                          <p:val>
                                            <p:strVal val="#ppt_y"/>
                                          </p:val>
                                        </p:tav>
                                        <p:tav tm="100000">
                                          <p:val>
                                            <p:strVal val="#ppt_y"/>
                                          </p:val>
                                        </p:tav>
                                      </p:tavLst>
                                    </p:anim>
                                  </p:childTnLst>
                                </p:cTn>
                              </p:par>
                            </p:childTnLst>
                          </p:cTn>
                        </p:par>
                        <p:par>
                          <p:cTn id="139" fill="hold">
                            <p:stCondLst>
                              <p:cond delay="3100"/>
                            </p:stCondLst>
                            <p:childTnLst>
                              <p:par>
                                <p:cTn id="140" presetID="2" presetClass="entr" presetSubtype="8" fill="hold" nodeType="afterEffect">
                                  <p:stCondLst>
                                    <p:cond delay="0"/>
                                  </p:stCondLst>
                                  <p:childTnLst>
                                    <p:set>
                                      <p:cBhvr>
                                        <p:cTn id="141" dur="1" fill="hold">
                                          <p:stCondLst>
                                            <p:cond delay="0"/>
                                          </p:stCondLst>
                                        </p:cTn>
                                        <p:tgtEl>
                                          <p:spTgt spid="1048620">
                                            <p:txEl>
                                              <p:pRg st="8" end="8"/>
                                            </p:txEl>
                                          </p:spTgt>
                                        </p:tgtEl>
                                        <p:attrNameLst>
                                          <p:attrName>style.visibility</p:attrName>
                                        </p:attrNameLst>
                                      </p:cBhvr>
                                      <p:to>
                                        <p:strVal val="visible"/>
                                      </p:to>
                                    </p:set>
                                    <p:anim calcmode="lin" valueType="num">
                                      <p:cBhvr additive="base">
                                        <p:cTn id="142" dur="100" fill="hold"/>
                                        <p:tgtEl>
                                          <p:spTgt spid="1048620">
                                            <p:txEl>
                                              <p:pRg st="8" end="8"/>
                                            </p:txEl>
                                          </p:spTgt>
                                        </p:tgtEl>
                                        <p:attrNameLst>
                                          <p:attrName>ppt_x</p:attrName>
                                        </p:attrNameLst>
                                      </p:cBhvr>
                                      <p:tavLst>
                                        <p:tav tm="0">
                                          <p:val>
                                            <p:strVal val="0-#ppt_w/2"/>
                                          </p:val>
                                        </p:tav>
                                        <p:tav tm="100000">
                                          <p:val>
                                            <p:strVal val="#ppt_x"/>
                                          </p:val>
                                        </p:tav>
                                      </p:tavLst>
                                    </p:anim>
                                    <p:anim calcmode="lin" valueType="num">
                                      <p:cBhvr additive="base">
                                        <p:cTn id="143" dur="100" fill="hold"/>
                                        <p:tgtEl>
                                          <p:spTgt spid="1048620">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Title 1"/>
          <p:cNvSpPr>
            <a:spLocks noGrp="1"/>
          </p:cNvSpPr>
          <p:nvPr>
            <p:ph type="title"/>
          </p:nvPr>
        </p:nvSpPr>
        <p:spPr>
          <a:xfrm>
            <a:off x="0" y="381000"/>
            <a:ext cx="9144000" cy="1143000"/>
          </a:xfrm>
        </p:spPr>
        <p:txBody>
          <a:bodyPr/>
          <a:lstStyle/>
          <a:p>
            <a:pPr lvl="0"/>
            <a:r>
              <a:rPr lang="en-US" sz="3600" b="1" dirty="0" smtClean="0"/>
              <a:t>COMPLETE LIST OF OPERATIONAL BRANDS</a:t>
            </a:r>
            <a:endParaRPr lang="en-US" sz="3600" dirty="0"/>
          </a:p>
        </p:txBody>
      </p:sp>
      <p:sp>
        <p:nvSpPr>
          <p:cNvPr id="1048622" name="Content Placeholder 2"/>
          <p:cNvSpPr>
            <a:spLocks noGrp="1"/>
          </p:cNvSpPr>
          <p:nvPr>
            <p:ph sz="half" idx="1"/>
          </p:nvPr>
        </p:nvSpPr>
        <p:spPr>
          <a:xfrm>
            <a:off x="533400" y="1250513"/>
            <a:ext cx="4038600" cy="4525963"/>
          </a:xfrm>
        </p:spPr>
        <p:txBody>
          <a:bodyPr/>
          <a:lstStyle/>
          <a:p>
            <a:pPr marL="0" indent="-182880">
              <a:spcBef>
                <a:spcPts val="600"/>
              </a:spcBef>
              <a:spcAft>
                <a:spcPts val="600"/>
              </a:spcAft>
            </a:pPr>
            <a:r>
              <a:rPr lang="en-US" sz="2400" i="1" dirty="0" err="1" smtClean="0"/>
              <a:t>Colorplus</a:t>
            </a:r>
            <a:endParaRPr lang="en-US" sz="2400" i="1" dirty="0" smtClean="0"/>
          </a:p>
          <a:p>
            <a:pPr marL="0" indent="-182880">
              <a:spcBef>
                <a:spcPts val="600"/>
              </a:spcBef>
              <a:spcAft>
                <a:spcPts val="600"/>
              </a:spcAft>
            </a:pPr>
            <a:r>
              <a:rPr lang="en-US" sz="2400" i="1" dirty="0" err="1" smtClean="0"/>
              <a:t>Chai</a:t>
            </a:r>
            <a:r>
              <a:rPr lang="en-US" sz="2400" i="1" dirty="0" smtClean="0"/>
              <a:t> Side</a:t>
            </a:r>
          </a:p>
          <a:p>
            <a:pPr marL="0" indent="-182880">
              <a:spcBef>
                <a:spcPts val="600"/>
              </a:spcBef>
              <a:spcAft>
                <a:spcPts val="600"/>
              </a:spcAft>
            </a:pPr>
            <a:r>
              <a:rPr lang="en-US" sz="2400" i="1" dirty="0" smtClean="0"/>
              <a:t>Baskin Robbins</a:t>
            </a:r>
          </a:p>
          <a:p>
            <a:pPr marL="0" indent="-182880">
              <a:spcBef>
                <a:spcPts val="600"/>
              </a:spcBef>
              <a:spcAft>
                <a:spcPts val="600"/>
              </a:spcAft>
            </a:pPr>
            <a:r>
              <a:rPr lang="en-US" sz="2400" i="1" dirty="0" smtClean="0"/>
              <a:t>KFC</a:t>
            </a:r>
          </a:p>
          <a:p>
            <a:pPr marL="0" indent="-182880">
              <a:spcBef>
                <a:spcPts val="600"/>
              </a:spcBef>
              <a:spcAft>
                <a:spcPts val="600"/>
              </a:spcAft>
            </a:pPr>
            <a:r>
              <a:rPr lang="en-US" sz="2400" i="1" dirty="0" err="1" smtClean="0"/>
              <a:t>Kebabwala</a:t>
            </a:r>
            <a:endParaRPr lang="en-US" sz="2400" i="1" dirty="0" smtClean="0"/>
          </a:p>
          <a:p>
            <a:pPr marL="0" indent="-182880">
              <a:spcBef>
                <a:spcPts val="600"/>
              </a:spcBef>
              <a:spcAft>
                <a:spcPts val="600"/>
              </a:spcAft>
            </a:pPr>
            <a:r>
              <a:rPr lang="en-US" sz="2400" i="1" dirty="0" smtClean="0"/>
              <a:t>Levi’s</a:t>
            </a:r>
          </a:p>
          <a:p>
            <a:pPr marL="0" indent="-182880">
              <a:spcBef>
                <a:spcPts val="600"/>
              </a:spcBef>
              <a:spcAft>
                <a:spcPts val="600"/>
              </a:spcAft>
            </a:pPr>
            <a:r>
              <a:rPr lang="en-US" sz="2400" i="1" dirty="0" err="1" smtClean="0"/>
              <a:t>Kashana</a:t>
            </a:r>
            <a:endParaRPr lang="en-US" sz="2400" i="1" dirty="0" smtClean="0"/>
          </a:p>
          <a:p>
            <a:pPr marL="0" indent="-182880">
              <a:spcBef>
                <a:spcPts val="600"/>
              </a:spcBef>
              <a:spcAft>
                <a:spcPts val="600"/>
              </a:spcAft>
            </a:pPr>
            <a:r>
              <a:rPr lang="en-US" sz="2400" i="1" dirty="0" err="1" smtClean="0"/>
              <a:t>Afsana</a:t>
            </a:r>
            <a:endParaRPr lang="en-US" sz="2400" i="1" dirty="0" smtClean="0"/>
          </a:p>
          <a:p>
            <a:pPr marL="0" indent="-182880">
              <a:spcBef>
                <a:spcPts val="600"/>
              </a:spcBef>
              <a:spcAft>
                <a:spcPts val="600"/>
              </a:spcAft>
            </a:pPr>
            <a:r>
              <a:rPr lang="en-US" sz="2400" i="1" dirty="0" err="1" smtClean="0"/>
              <a:t>Aarson</a:t>
            </a:r>
            <a:r>
              <a:rPr lang="en-US" sz="2400" i="1" dirty="0" smtClean="0"/>
              <a:t> Optical</a:t>
            </a:r>
          </a:p>
          <a:p>
            <a:pPr marL="0" indent="-182880">
              <a:spcBef>
                <a:spcPts val="600"/>
              </a:spcBef>
              <a:spcAft>
                <a:spcPts val="600"/>
              </a:spcAft>
            </a:pPr>
            <a:r>
              <a:rPr lang="en-US" sz="2400" i="1" dirty="0" err="1" smtClean="0"/>
              <a:t>HealthKart</a:t>
            </a:r>
            <a:r>
              <a:rPr lang="en-US" sz="2400" i="1" dirty="0" smtClean="0"/>
              <a:t> </a:t>
            </a:r>
          </a:p>
        </p:txBody>
      </p:sp>
      <p:sp>
        <p:nvSpPr>
          <p:cNvPr id="1048623" name="Content Placeholder 3"/>
          <p:cNvSpPr>
            <a:spLocks noGrp="1"/>
          </p:cNvSpPr>
          <p:nvPr>
            <p:ph sz="half" idx="2"/>
          </p:nvPr>
        </p:nvSpPr>
        <p:spPr>
          <a:xfrm>
            <a:off x="3200400" y="1250513"/>
            <a:ext cx="4038600" cy="4525963"/>
          </a:xfrm>
        </p:spPr>
        <p:txBody>
          <a:bodyPr/>
          <a:lstStyle/>
          <a:p>
            <a:pPr marL="0" indent="-182880">
              <a:spcBef>
                <a:spcPts val="600"/>
              </a:spcBef>
              <a:spcAft>
                <a:spcPts val="600"/>
              </a:spcAft>
            </a:pPr>
            <a:r>
              <a:rPr lang="en-US" sz="2400" i="1" dirty="0" smtClean="0"/>
              <a:t>Chaayos</a:t>
            </a:r>
          </a:p>
          <a:p>
            <a:pPr marL="0" indent="-182880">
              <a:spcBef>
                <a:spcPts val="600"/>
              </a:spcBef>
              <a:spcAft>
                <a:spcPts val="600"/>
              </a:spcAft>
            </a:pPr>
            <a:r>
              <a:rPr lang="en-US" sz="2400" i="1" dirty="0" smtClean="0"/>
              <a:t>The Readers Café</a:t>
            </a:r>
          </a:p>
          <a:p>
            <a:pPr marL="0" indent="-182880">
              <a:spcBef>
                <a:spcPts val="600"/>
              </a:spcBef>
              <a:spcAft>
                <a:spcPts val="600"/>
              </a:spcAft>
            </a:pPr>
            <a:r>
              <a:rPr lang="en-US" sz="2400" i="1" dirty="0" smtClean="0"/>
              <a:t>John Players</a:t>
            </a:r>
          </a:p>
          <a:p>
            <a:pPr marL="0" indent="-182880">
              <a:spcBef>
                <a:spcPts val="600"/>
              </a:spcBef>
              <a:spcAft>
                <a:spcPts val="600"/>
              </a:spcAft>
            </a:pPr>
            <a:r>
              <a:rPr lang="en-US" sz="2400" i="1" dirty="0" err="1" smtClean="0"/>
              <a:t>Ajorca</a:t>
            </a:r>
            <a:endParaRPr lang="en-US" sz="2400" i="1" dirty="0" smtClean="0"/>
          </a:p>
          <a:p>
            <a:pPr marL="0" indent="-182880">
              <a:spcBef>
                <a:spcPts val="600"/>
              </a:spcBef>
              <a:spcAft>
                <a:spcPts val="600"/>
              </a:spcAft>
            </a:pPr>
            <a:r>
              <a:rPr lang="en-US" sz="2400" i="1" dirty="0" err="1" smtClean="0"/>
              <a:t>Jamun</a:t>
            </a:r>
            <a:r>
              <a:rPr lang="en-US" sz="2400" i="1" dirty="0" smtClean="0"/>
              <a:t> Tree</a:t>
            </a:r>
          </a:p>
          <a:p>
            <a:pPr marL="0" indent="-182880">
              <a:spcBef>
                <a:spcPts val="600"/>
              </a:spcBef>
              <a:spcAft>
                <a:spcPts val="600"/>
              </a:spcAft>
            </a:pPr>
            <a:r>
              <a:rPr lang="en-US" sz="2400" i="1" dirty="0" err="1" smtClean="0"/>
              <a:t>Labhaa</a:t>
            </a:r>
            <a:endParaRPr lang="en-US" sz="2400" i="1" dirty="0" smtClean="0"/>
          </a:p>
          <a:p>
            <a:pPr marL="0" indent="-182880">
              <a:spcBef>
                <a:spcPts val="600"/>
              </a:spcBef>
              <a:spcAft>
                <a:spcPts val="600"/>
              </a:spcAft>
            </a:pPr>
            <a:r>
              <a:rPr lang="en-US" sz="2400" i="1" dirty="0" smtClean="0"/>
              <a:t>Paprika</a:t>
            </a:r>
          </a:p>
          <a:p>
            <a:pPr marL="0" indent="-182880">
              <a:spcBef>
                <a:spcPts val="600"/>
              </a:spcBef>
              <a:spcAft>
                <a:spcPts val="600"/>
              </a:spcAft>
            </a:pPr>
            <a:r>
              <a:rPr lang="en-US" sz="2400" i="1" dirty="0" smtClean="0"/>
              <a:t>Vision Optics</a:t>
            </a:r>
          </a:p>
          <a:p>
            <a:pPr marL="0" indent="-182880">
              <a:spcBef>
                <a:spcPts val="600"/>
              </a:spcBef>
              <a:spcAft>
                <a:spcPts val="600"/>
              </a:spcAft>
            </a:pPr>
            <a:r>
              <a:rPr lang="en-US" sz="2400" i="1" dirty="0" err="1" smtClean="0"/>
              <a:t>Parineeta</a:t>
            </a:r>
            <a:endParaRPr lang="en-US" sz="2400" i="1" dirty="0" smtClean="0"/>
          </a:p>
          <a:p>
            <a:pPr marL="0" indent="-182880">
              <a:spcBef>
                <a:spcPts val="600"/>
              </a:spcBef>
              <a:spcAft>
                <a:spcPts val="600"/>
              </a:spcAft>
            </a:pPr>
            <a:r>
              <a:rPr lang="en-US" sz="2400" i="1" dirty="0" err="1" smtClean="0"/>
              <a:t>Indifusion</a:t>
            </a:r>
            <a:endParaRPr lang="en-US" sz="2400" i="1" dirty="0" smtClean="0"/>
          </a:p>
        </p:txBody>
      </p:sp>
      <p:sp>
        <p:nvSpPr>
          <p:cNvPr id="1048624" name="Rectangle 5"/>
          <p:cNvSpPr/>
          <p:nvPr/>
        </p:nvSpPr>
        <p:spPr>
          <a:xfrm>
            <a:off x="5715000" y="1250513"/>
            <a:ext cx="3505200" cy="6817251"/>
          </a:xfrm>
          <a:prstGeom prst="rect">
            <a:avLst/>
          </a:prstGeom>
        </p:spPr>
        <p:txBody>
          <a:bodyPr wrap="square">
            <a:spAutoFit/>
          </a:bodyPr>
          <a:lstStyle/>
          <a:p>
            <a:pPr indent="-182880">
              <a:spcBef>
                <a:spcPts val="600"/>
              </a:spcBef>
              <a:spcAft>
                <a:spcPts val="600"/>
              </a:spcAft>
              <a:buFont typeface="Arial" pitchFamily="34" charset="0"/>
              <a:buChar char="•"/>
            </a:pPr>
            <a:r>
              <a:rPr lang="en-US" sz="2400" i="1" dirty="0" smtClean="0"/>
              <a:t>Shree </a:t>
            </a:r>
            <a:r>
              <a:rPr lang="en-US" sz="2400" i="1" dirty="0" err="1" smtClean="0"/>
              <a:t>Rathnam</a:t>
            </a:r>
            <a:endParaRPr lang="en-US" sz="2400" i="1" dirty="0" smtClean="0"/>
          </a:p>
          <a:p>
            <a:pPr indent="-182880">
              <a:spcBef>
                <a:spcPts val="600"/>
              </a:spcBef>
              <a:spcAft>
                <a:spcPts val="600"/>
              </a:spcAft>
              <a:buFont typeface="Arial" pitchFamily="34" charset="0"/>
              <a:buChar char="•"/>
            </a:pPr>
            <a:r>
              <a:rPr lang="en-US" sz="2400" i="1" dirty="0" smtClean="0"/>
              <a:t>Shree Krishna Collection</a:t>
            </a:r>
          </a:p>
          <a:p>
            <a:pPr indent="-182880">
              <a:spcBef>
                <a:spcPts val="600"/>
              </a:spcBef>
              <a:spcAft>
                <a:spcPts val="600"/>
              </a:spcAft>
              <a:buFont typeface="Arial" pitchFamily="34" charset="0"/>
              <a:buChar char="•"/>
            </a:pPr>
            <a:r>
              <a:rPr lang="en-US" sz="2400" i="1" dirty="0" smtClean="0"/>
              <a:t>Shree Krishna Watch Co.</a:t>
            </a:r>
          </a:p>
          <a:p>
            <a:pPr indent="-182880">
              <a:spcBef>
                <a:spcPts val="600"/>
              </a:spcBef>
              <a:spcAft>
                <a:spcPts val="600"/>
              </a:spcAft>
              <a:buFont typeface="Arial" pitchFamily="34" charset="0"/>
              <a:buChar char="•"/>
            </a:pPr>
            <a:r>
              <a:rPr lang="en-US" sz="2400" i="1" dirty="0" smtClean="0"/>
              <a:t>Salon </a:t>
            </a:r>
            <a:r>
              <a:rPr lang="en-US" sz="2400" i="1" dirty="0" err="1" smtClean="0"/>
              <a:t>D’Paris</a:t>
            </a:r>
            <a:endParaRPr lang="en-US" sz="2400" i="1" dirty="0" smtClean="0"/>
          </a:p>
          <a:p>
            <a:pPr indent="-182880">
              <a:spcBef>
                <a:spcPts val="600"/>
              </a:spcBef>
              <a:spcAft>
                <a:spcPts val="600"/>
              </a:spcAft>
              <a:buFont typeface="Arial" pitchFamily="34" charset="0"/>
              <a:buChar char="•"/>
            </a:pPr>
            <a:r>
              <a:rPr lang="en-US" sz="2400" i="1" dirty="0" smtClean="0"/>
              <a:t>Not Just Furniture</a:t>
            </a:r>
          </a:p>
          <a:p>
            <a:pPr indent="-182880">
              <a:spcBef>
                <a:spcPts val="600"/>
              </a:spcBef>
              <a:spcAft>
                <a:spcPts val="600"/>
              </a:spcAft>
              <a:buFont typeface="Arial" pitchFamily="34" charset="0"/>
              <a:buChar char="•"/>
            </a:pPr>
            <a:r>
              <a:rPr lang="en-US" sz="2400" i="1" dirty="0" smtClean="0"/>
              <a:t>Baker Street</a:t>
            </a:r>
          </a:p>
          <a:p>
            <a:pPr indent="-182880">
              <a:spcBef>
                <a:spcPts val="600"/>
              </a:spcBef>
              <a:spcAft>
                <a:spcPts val="600"/>
              </a:spcAft>
              <a:buFont typeface="Arial" pitchFamily="34" charset="0"/>
              <a:buChar char="•"/>
            </a:pPr>
            <a:r>
              <a:rPr lang="en-US" sz="2400" i="1" dirty="0" smtClean="0"/>
              <a:t>Raymond</a:t>
            </a:r>
          </a:p>
          <a:p>
            <a:pPr indent="-182880">
              <a:spcBef>
                <a:spcPts val="600"/>
              </a:spcBef>
              <a:spcAft>
                <a:spcPts val="600"/>
              </a:spcAft>
              <a:buFont typeface="Arial" pitchFamily="34" charset="0"/>
              <a:buChar char="•"/>
            </a:pPr>
            <a:r>
              <a:rPr lang="en-US" sz="2400" i="1" dirty="0" smtClean="0"/>
              <a:t>Style n Shine</a:t>
            </a:r>
          </a:p>
          <a:p>
            <a:pPr indent="-182880">
              <a:spcBef>
                <a:spcPts val="600"/>
              </a:spcBef>
              <a:spcAft>
                <a:spcPts val="600"/>
              </a:spcAft>
              <a:buFont typeface="Arial" pitchFamily="34" charset="0"/>
              <a:buChar char="•"/>
            </a:pPr>
            <a:r>
              <a:rPr lang="en-US" sz="2400" i="1" dirty="0" err="1" smtClean="0"/>
              <a:t>Sai</a:t>
            </a:r>
            <a:r>
              <a:rPr lang="en-US" sz="2400" i="1" dirty="0" smtClean="0"/>
              <a:t> Creations </a:t>
            </a:r>
          </a:p>
          <a:p>
            <a:pPr indent="-182880">
              <a:spcBef>
                <a:spcPts val="600"/>
              </a:spcBef>
              <a:spcAft>
                <a:spcPts val="600"/>
              </a:spcAft>
              <a:buFont typeface="Arial" pitchFamily="34" charset="0"/>
              <a:buChar char="•"/>
            </a:pPr>
            <a:r>
              <a:rPr lang="en-US" sz="2400" i="1" dirty="0" smtClean="0"/>
              <a:t>Homes Style</a:t>
            </a:r>
          </a:p>
          <a:p>
            <a:pPr indent="-182880">
              <a:spcBef>
                <a:spcPts val="600"/>
              </a:spcBef>
              <a:spcAft>
                <a:spcPts val="600"/>
              </a:spcAft>
              <a:buFont typeface="Arial" pitchFamily="34" charset="0"/>
              <a:buChar char="•"/>
            </a:pPr>
            <a:endParaRPr lang="en-US" sz="2400" i="1" dirty="0" smtClean="0"/>
          </a:p>
          <a:p>
            <a:pPr indent="-182880">
              <a:spcBef>
                <a:spcPts val="600"/>
              </a:spcBef>
              <a:spcAft>
                <a:spcPts val="600"/>
              </a:spcAft>
              <a:buFont typeface="Arial" pitchFamily="34" charset="0"/>
              <a:buChar char="•"/>
            </a:pPr>
            <a:endParaRPr lang="en-US" sz="2400" i="1" dirty="0" smtClean="0"/>
          </a:p>
          <a:p>
            <a:pPr indent="-182880">
              <a:spcBef>
                <a:spcPts val="600"/>
              </a:spcBef>
              <a:spcAft>
                <a:spcPts val="600"/>
              </a:spcAft>
              <a:buFont typeface="Arial" pitchFamily="34" charset="0"/>
              <a:buChar char="•"/>
            </a:pPr>
            <a:endParaRPr lang="en-US" sz="2400" i="1"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48621"/>
                                        </p:tgtEl>
                                        <p:attrNameLst>
                                          <p:attrName>style.visibility</p:attrName>
                                        </p:attrNameLst>
                                      </p:cBhvr>
                                      <p:to>
                                        <p:strVal val="visible"/>
                                      </p:to>
                                    </p:set>
                                    <p:anim calcmode="lin" valueType="num">
                                      <p:cBhvr additive="base">
                                        <p:cTn id="7" dur="500" fill="hold"/>
                                        <p:tgtEl>
                                          <p:spTgt spid="1048621"/>
                                        </p:tgtEl>
                                        <p:attrNameLst>
                                          <p:attrName>ppt_x</p:attrName>
                                        </p:attrNameLst>
                                      </p:cBhvr>
                                      <p:tavLst>
                                        <p:tav tm="0">
                                          <p:val>
                                            <p:strVal val="#ppt_x"/>
                                          </p:val>
                                        </p:tav>
                                        <p:tav tm="100000">
                                          <p:val>
                                            <p:strVal val="#ppt_x"/>
                                          </p:val>
                                        </p:tav>
                                      </p:tavLst>
                                    </p:anim>
                                    <p:anim calcmode="lin" valueType="num">
                                      <p:cBhvr additive="base">
                                        <p:cTn id="8" dur="500" fill="hold"/>
                                        <p:tgtEl>
                                          <p:spTgt spid="104862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48622">
                                            <p:txEl>
                                              <p:pRg st="0" end="0"/>
                                            </p:txEl>
                                          </p:spTgt>
                                        </p:tgtEl>
                                        <p:attrNameLst>
                                          <p:attrName>style.visibility</p:attrName>
                                        </p:attrNameLst>
                                      </p:cBhvr>
                                      <p:to>
                                        <p:strVal val="visible"/>
                                      </p:to>
                                    </p:set>
                                    <p:anim calcmode="lin" valueType="num">
                                      <p:cBhvr additive="base">
                                        <p:cTn id="12" dur="100" fill="hold"/>
                                        <p:tgtEl>
                                          <p:spTgt spid="1048622">
                                            <p:txEl>
                                              <p:pRg st="0" end="0"/>
                                            </p:txEl>
                                          </p:spTgt>
                                        </p:tgtEl>
                                        <p:attrNameLst>
                                          <p:attrName>ppt_x</p:attrName>
                                        </p:attrNameLst>
                                      </p:cBhvr>
                                      <p:tavLst>
                                        <p:tav tm="0">
                                          <p:val>
                                            <p:strVal val="0-#ppt_w/2"/>
                                          </p:val>
                                        </p:tav>
                                        <p:tav tm="100000">
                                          <p:val>
                                            <p:strVal val="#ppt_x"/>
                                          </p:val>
                                        </p:tav>
                                      </p:tavLst>
                                    </p:anim>
                                    <p:anim calcmode="lin" valueType="num">
                                      <p:cBhvr additive="base">
                                        <p:cTn id="13" dur="100" fill="hold"/>
                                        <p:tgtEl>
                                          <p:spTgt spid="1048622">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8" fill="hold" nodeType="afterEffect">
                                  <p:stCondLst>
                                    <p:cond delay="0"/>
                                  </p:stCondLst>
                                  <p:childTnLst>
                                    <p:set>
                                      <p:cBhvr>
                                        <p:cTn id="16" dur="1" fill="hold">
                                          <p:stCondLst>
                                            <p:cond delay="0"/>
                                          </p:stCondLst>
                                        </p:cTn>
                                        <p:tgtEl>
                                          <p:spTgt spid="1048622">
                                            <p:txEl>
                                              <p:pRg st="1" end="1"/>
                                            </p:txEl>
                                          </p:spTgt>
                                        </p:tgtEl>
                                        <p:attrNameLst>
                                          <p:attrName>style.visibility</p:attrName>
                                        </p:attrNameLst>
                                      </p:cBhvr>
                                      <p:to>
                                        <p:strVal val="visible"/>
                                      </p:to>
                                    </p:set>
                                    <p:anim calcmode="lin" valueType="num">
                                      <p:cBhvr additive="base">
                                        <p:cTn id="17" dur="100" fill="hold"/>
                                        <p:tgtEl>
                                          <p:spTgt spid="1048622">
                                            <p:txEl>
                                              <p:pRg st="1" end="1"/>
                                            </p:txEl>
                                          </p:spTgt>
                                        </p:tgtEl>
                                        <p:attrNameLst>
                                          <p:attrName>ppt_x</p:attrName>
                                        </p:attrNameLst>
                                      </p:cBhvr>
                                      <p:tavLst>
                                        <p:tav tm="0">
                                          <p:val>
                                            <p:strVal val="0-#ppt_w/2"/>
                                          </p:val>
                                        </p:tav>
                                        <p:tav tm="100000">
                                          <p:val>
                                            <p:strVal val="#ppt_x"/>
                                          </p:val>
                                        </p:tav>
                                      </p:tavLst>
                                    </p:anim>
                                    <p:anim calcmode="lin" valueType="num">
                                      <p:cBhvr additive="base">
                                        <p:cTn id="18" dur="100" fill="hold"/>
                                        <p:tgtEl>
                                          <p:spTgt spid="1048622">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700"/>
                            </p:stCondLst>
                            <p:childTnLst>
                              <p:par>
                                <p:cTn id="20" presetID="2" presetClass="entr" presetSubtype="8" fill="hold" nodeType="afterEffect">
                                  <p:stCondLst>
                                    <p:cond delay="0"/>
                                  </p:stCondLst>
                                  <p:childTnLst>
                                    <p:set>
                                      <p:cBhvr>
                                        <p:cTn id="21" dur="1" fill="hold">
                                          <p:stCondLst>
                                            <p:cond delay="0"/>
                                          </p:stCondLst>
                                        </p:cTn>
                                        <p:tgtEl>
                                          <p:spTgt spid="1048622">
                                            <p:txEl>
                                              <p:pRg st="2" end="2"/>
                                            </p:txEl>
                                          </p:spTgt>
                                        </p:tgtEl>
                                        <p:attrNameLst>
                                          <p:attrName>style.visibility</p:attrName>
                                        </p:attrNameLst>
                                      </p:cBhvr>
                                      <p:to>
                                        <p:strVal val="visible"/>
                                      </p:to>
                                    </p:set>
                                    <p:anim calcmode="lin" valueType="num">
                                      <p:cBhvr additive="base">
                                        <p:cTn id="22" dur="100" fill="hold"/>
                                        <p:tgtEl>
                                          <p:spTgt spid="1048622">
                                            <p:txEl>
                                              <p:pRg st="2" end="2"/>
                                            </p:txEl>
                                          </p:spTgt>
                                        </p:tgtEl>
                                        <p:attrNameLst>
                                          <p:attrName>ppt_x</p:attrName>
                                        </p:attrNameLst>
                                      </p:cBhvr>
                                      <p:tavLst>
                                        <p:tav tm="0">
                                          <p:val>
                                            <p:strVal val="0-#ppt_w/2"/>
                                          </p:val>
                                        </p:tav>
                                        <p:tav tm="100000">
                                          <p:val>
                                            <p:strVal val="#ppt_x"/>
                                          </p:val>
                                        </p:tav>
                                      </p:tavLst>
                                    </p:anim>
                                    <p:anim calcmode="lin" valueType="num">
                                      <p:cBhvr additive="base">
                                        <p:cTn id="23" dur="100" fill="hold"/>
                                        <p:tgtEl>
                                          <p:spTgt spid="1048622">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
                            </p:stCondLst>
                            <p:childTnLst>
                              <p:par>
                                <p:cTn id="25" presetID="2" presetClass="entr" presetSubtype="8" fill="hold" nodeType="afterEffect">
                                  <p:stCondLst>
                                    <p:cond delay="0"/>
                                  </p:stCondLst>
                                  <p:childTnLst>
                                    <p:set>
                                      <p:cBhvr>
                                        <p:cTn id="26" dur="1" fill="hold">
                                          <p:stCondLst>
                                            <p:cond delay="0"/>
                                          </p:stCondLst>
                                        </p:cTn>
                                        <p:tgtEl>
                                          <p:spTgt spid="1048622">
                                            <p:txEl>
                                              <p:pRg st="3" end="3"/>
                                            </p:txEl>
                                          </p:spTgt>
                                        </p:tgtEl>
                                        <p:attrNameLst>
                                          <p:attrName>style.visibility</p:attrName>
                                        </p:attrNameLst>
                                      </p:cBhvr>
                                      <p:to>
                                        <p:strVal val="visible"/>
                                      </p:to>
                                    </p:set>
                                    <p:anim calcmode="lin" valueType="num">
                                      <p:cBhvr additive="base">
                                        <p:cTn id="27" dur="100" fill="hold"/>
                                        <p:tgtEl>
                                          <p:spTgt spid="1048622">
                                            <p:txEl>
                                              <p:pRg st="3" end="3"/>
                                            </p:txEl>
                                          </p:spTgt>
                                        </p:tgtEl>
                                        <p:attrNameLst>
                                          <p:attrName>ppt_x</p:attrName>
                                        </p:attrNameLst>
                                      </p:cBhvr>
                                      <p:tavLst>
                                        <p:tav tm="0">
                                          <p:val>
                                            <p:strVal val="0-#ppt_w/2"/>
                                          </p:val>
                                        </p:tav>
                                        <p:tav tm="100000">
                                          <p:val>
                                            <p:strVal val="#ppt_x"/>
                                          </p:val>
                                        </p:tav>
                                      </p:tavLst>
                                    </p:anim>
                                    <p:anim calcmode="lin" valueType="num">
                                      <p:cBhvr additive="base">
                                        <p:cTn id="28" dur="100" fill="hold"/>
                                        <p:tgtEl>
                                          <p:spTgt spid="1048622">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900"/>
                            </p:stCondLst>
                            <p:childTnLst>
                              <p:par>
                                <p:cTn id="30" presetID="2" presetClass="entr" presetSubtype="8" fill="hold" nodeType="afterEffect">
                                  <p:stCondLst>
                                    <p:cond delay="0"/>
                                  </p:stCondLst>
                                  <p:childTnLst>
                                    <p:set>
                                      <p:cBhvr>
                                        <p:cTn id="31" dur="1" fill="hold">
                                          <p:stCondLst>
                                            <p:cond delay="0"/>
                                          </p:stCondLst>
                                        </p:cTn>
                                        <p:tgtEl>
                                          <p:spTgt spid="1048622">
                                            <p:txEl>
                                              <p:pRg st="4" end="4"/>
                                            </p:txEl>
                                          </p:spTgt>
                                        </p:tgtEl>
                                        <p:attrNameLst>
                                          <p:attrName>style.visibility</p:attrName>
                                        </p:attrNameLst>
                                      </p:cBhvr>
                                      <p:to>
                                        <p:strVal val="visible"/>
                                      </p:to>
                                    </p:set>
                                    <p:anim calcmode="lin" valueType="num">
                                      <p:cBhvr additive="base">
                                        <p:cTn id="32" dur="100" fill="hold"/>
                                        <p:tgtEl>
                                          <p:spTgt spid="1048622">
                                            <p:txEl>
                                              <p:pRg st="4" end="4"/>
                                            </p:txEl>
                                          </p:spTgt>
                                        </p:tgtEl>
                                        <p:attrNameLst>
                                          <p:attrName>ppt_x</p:attrName>
                                        </p:attrNameLst>
                                      </p:cBhvr>
                                      <p:tavLst>
                                        <p:tav tm="0">
                                          <p:val>
                                            <p:strVal val="0-#ppt_w/2"/>
                                          </p:val>
                                        </p:tav>
                                        <p:tav tm="100000">
                                          <p:val>
                                            <p:strVal val="#ppt_x"/>
                                          </p:val>
                                        </p:tav>
                                      </p:tavLst>
                                    </p:anim>
                                    <p:anim calcmode="lin" valueType="num">
                                      <p:cBhvr additive="base">
                                        <p:cTn id="33" dur="100" fill="hold"/>
                                        <p:tgtEl>
                                          <p:spTgt spid="1048622">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1048622">
                                            <p:txEl>
                                              <p:pRg st="5" end="5"/>
                                            </p:txEl>
                                          </p:spTgt>
                                        </p:tgtEl>
                                        <p:attrNameLst>
                                          <p:attrName>style.visibility</p:attrName>
                                        </p:attrNameLst>
                                      </p:cBhvr>
                                      <p:to>
                                        <p:strVal val="visible"/>
                                      </p:to>
                                    </p:set>
                                    <p:anim calcmode="lin" valueType="num">
                                      <p:cBhvr additive="base">
                                        <p:cTn id="37" dur="100" fill="hold"/>
                                        <p:tgtEl>
                                          <p:spTgt spid="1048622">
                                            <p:txEl>
                                              <p:pRg st="5" end="5"/>
                                            </p:txEl>
                                          </p:spTgt>
                                        </p:tgtEl>
                                        <p:attrNameLst>
                                          <p:attrName>ppt_x</p:attrName>
                                        </p:attrNameLst>
                                      </p:cBhvr>
                                      <p:tavLst>
                                        <p:tav tm="0">
                                          <p:val>
                                            <p:strVal val="0-#ppt_w/2"/>
                                          </p:val>
                                        </p:tav>
                                        <p:tav tm="100000">
                                          <p:val>
                                            <p:strVal val="#ppt_x"/>
                                          </p:val>
                                        </p:tav>
                                      </p:tavLst>
                                    </p:anim>
                                    <p:anim calcmode="lin" valueType="num">
                                      <p:cBhvr additive="base">
                                        <p:cTn id="38" dur="100" fill="hold"/>
                                        <p:tgtEl>
                                          <p:spTgt spid="1048622">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1100"/>
                            </p:stCondLst>
                            <p:childTnLst>
                              <p:par>
                                <p:cTn id="40" presetID="2" presetClass="entr" presetSubtype="8" fill="hold" nodeType="afterEffect">
                                  <p:stCondLst>
                                    <p:cond delay="0"/>
                                  </p:stCondLst>
                                  <p:childTnLst>
                                    <p:set>
                                      <p:cBhvr>
                                        <p:cTn id="41" dur="1" fill="hold">
                                          <p:stCondLst>
                                            <p:cond delay="0"/>
                                          </p:stCondLst>
                                        </p:cTn>
                                        <p:tgtEl>
                                          <p:spTgt spid="1048622">
                                            <p:txEl>
                                              <p:pRg st="6" end="6"/>
                                            </p:txEl>
                                          </p:spTgt>
                                        </p:tgtEl>
                                        <p:attrNameLst>
                                          <p:attrName>style.visibility</p:attrName>
                                        </p:attrNameLst>
                                      </p:cBhvr>
                                      <p:to>
                                        <p:strVal val="visible"/>
                                      </p:to>
                                    </p:set>
                                    <p:anim calcmode="lin" valueType="num">
                                      <p:cBhvr additive="base">
                                        <p:cTn id="42" dur="100" fill="hold"/>
                                        <p:tgtEl>
                                          <p:spTgt spid="1048622">
                                            <p:txEl>
                                              <p:pRg st="6" end="6"/>
                                            </p:txEl>
                                          </p:spTgt>
                                        </p:tgtEl>
                                        <p:attrNameLst>
                                          <p:attrName>ppt_x</p:attrName>
                                        </p:attrNameLst>
                                      </p:cBhvr>
                                      <p:tavLst>
                                        <p:tav tm="0">
                                          <p:val>
                                            <p:strVal val="0-#ppt_w/2"/>
                                          </p:val>
                                        </p:tav>
                                        <p:tav tm="100000">
                                          <p:val>
                                            <p:strVal val="#ppt_x"/>
                                          </p:val>
                                        </p:tav>
                                      </p:tavLst>
                                    </p:anim>
                                    <p:anim calcmode="lin" valueType="num">
                                      <p:cBhvr additive="base">
                                        <p:cTn id="43" dur="100" fill="hold"/>
                                        <p:tgtEl>
                                          <p:spTgt spid="1048622">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1200"/>
                            </p:stCondLst>
                            <p:childTnLst>
                              <p:par>
                                <p:cTn id="45" presetID="2" presetClass="entr" presetSubtype="8" fill="hold" nodeType="afterEffect">
                                  <p:stCondLst>
                                    <p:cond delay="0"/>
                                  </p:stCondLst>
                                  <p:childTnLst>
                                    <p:set>
                                      <p:cBhvr>
                                        <p:cTn id="46" dur="1" fill="hold">
                                          <p:stCondLst>
                                            <p:cond delay="0"/>
                                          </p:stCondLst>
                                        </p:cTn>
                                        <p:tgtEl>
                                          <p:spTgt spid="1048622">
                                            <p:txEl>
                                              <p:pRg st="7" end="7"/>
                                            </p:txEl>
                                          </p:spTgt>
                                        </p:tgtEl>
                                        <p:attrNameLst>
                                          <p:attrName>style.visibility</p:attrName>
                                        </p:attrNameLst>
                                      </p:cBhvr>
                                      <p:to>
                                        <p:strVal val="visible"/>
                                      </p:to>
                                    </p:set>
                                    <p:anim calcmode="lin" valueType="num">
                                      <p:cBhvr additive="base">
                                        <p:cTn id="47" dur="100" fill="hold"/>
                                        <p:tgtEl>
                                          <p:spTgt spid="1048622">
                                            <p:txEl>
                                              <p:pRg st="7" end="7"/>
                                            </p:txEl>
                                          </p:spTgt>
                                        </p:tgtEl>
                                        <p:attrNameLst>
                                          <p:attrName>ppt_x</p:attrName>
                                        </p:attrNameLst>
                                      </p:cBhvr>
                                      <p:tavLst>
                                        <p:tav tm="0">
                                          <p:val>
                                            <p:strVal val="0-#ppt_w/2"/>
                                          </p:val>
                                        </p:tav>
                                        <p:tav tm="100000">
                                          <p:val>
                                            <p:strVal val="#ppt_x"/>
                                          </p:val>
                                        </p:tav>
                                      </p:tavLst>
                                    </p:anim>
                                    <p:anim calcmode="lin" valueType="num">
                                      <p:cBhvr additive="base">
                                        <p:cTn id="48" dur="100" fill="hold"/>
                                        <p:tgtEl>
                                          <p:spTgt spid="1048622">
                                            <p:txEl>
                                              <p:pRg st="7" end="7"/>
                                            </p:txEl>
                                          </p:spTgt>
                                        </p:tgtEl>
                                        <p:attrNameLst>
                                          <p:attrName>ppt_y</p:attrName>
                                        </p:attrNameLst>
                                      </p:cBhvr>
                                      <p:tavLst>
                                        <p:tav tm="0">
                                          <p:val>
                                            <p:strVal val="#ppt_y"/>
                                          </p:val>
                                        </p:tav>
                                        <p:tav tm="100000">
                                          <p:val>
                                            <p:strVal val="#ppt_y"/>
                                          </p:val>
                                        </p:tav>
                                      </p:tavLst>
                                    </p:anim>
                                  </p:childTnLst>
                                </p:cTn>
                              </p:par>
                            </p:childTnLst>
                          </p:cTn>
                        </p:par>
                        <p:par>
                          <p:cTn id="49" fill="hold">
                            <p:stCondLst>
                              <p:cond delay="1300"/>
                            </p:stCondLst>
                            <p:childTnLst>
                              <p:par>
                                <p:cTn id="50" presetID="2" presetClass="entr" presetSubtype="8" fill="hold" nodeType="afterEffect">
                                  <p:stCondLst>
                                    <p:cond delay="0"/>
                                  </p:stCondLst>
                                  <p:childTnLst>
                                    <p:set>
                                      <p:cBhvr>
                                        <p:cTn id="51" dur="1" fill="hold">
                                          <p:stCondLst>
                                            <p:cond delay="0"/>
                                          </p:stCondLst>
                                        </p:cTn>
                                        <p:tgtEl>
                                          <p:spTgt spid="1048622">
                                            <p:txEl>
                                              <p:pRg st="8" end="8"/>
                                            </p:txEl>
                                          </p:spTgt>
                                        </p:tgtEl>
                                        <p:attrNameLst>
                                          <p:attrName>style.visibility</p:attrName>
                                        </p:attrNameLst>
                                      </p:cBhvr>
                                      <p:to>
                                        <p:strVal val="visible"/>
                                      </p:to>
                                    </p:set>
                                    <p:anim calcmode="lin" valueType="num">
                                      <p:cBhvr additive="base">
                                        <p:cTn id="52" dur="100" fill="hold"/>
                                        <p:tgtEl>
                                          <p:spTgt spid="1048622">
                                            <p:txEl>
                                              <p:pRg st="8" end="8"/>
                                            </p:txEl>
                                          </p:spTgt>
                                        </p:tgtEl>
                                        <p:attrNameLst>
                                          <p:attrName>ppt_x</p:attrName>
                                        </p:attrNameLst>
                                      </p:cBhvr>
                                      <p:tavLst>
                                        <p:tav tm="0">
                                          <p:val>
                                            <p:strVal val="0-#ppt_w/2"/>
                                          </p:val>
                                        </p:tav>
                                        <p:tav tm="100000">
                                          <p:val>
                                            <p:strVal val="#ppt_x"/>
                                          </p:val>
                                        </p:tav>
                                      </p:tavLst>
                                    </p:anim>
                                    <p:anim calcmode="lin" valueType="num">
                                      <p:cBhvr additive="base">
                                        <p:cTn id="53" dur="100" fill="hold"/>
                                        <p:tgtEl>
                                          <p:spTgt spid="1048622">
                                            <p:txEl>
                                              <p:pRg st="8" end="8"/>
                                            </p:txEl>
                                          </p:spTgt>
                                        </p:tgtEl>
                                        <p:attrNameLst>
                                          <p:attrName>ppt_y</p:attrName>
                                        </p:attrNameLst>
                                      </p:cBhvr>
                                      <p:tavLst>
                                        <p:tav tm="0">
                                          <p:val>
                                            <p:strVal val="#ppt_y"/>
                                          </p:val>
                                        </p:tav>
                                        <p:tav tm="100000">
                                          <p:val>
                                            <p:strVal val="#ppt_y"/>
                                          </p:val>
                                        </p:tav>
                                      </p:tavLst>
                                    </p:anim>
                                  </p:childTnLst>
                                </p:cTn>
                              </p:par>
                            </p:childTnLst>
                          </p:cTn>
                        </p:par>
                        <p:par>
                          <p:cTn id="54" fill="hold">
                            <p:stCondLst>
                              <p:cond delay="1400"/>
                            </p:stCondLst>
                            <p:childTnLst>
                              <p:par>
                                <p:cTn id="55" presetID="2" presetClass="entr" presetSubtype="8" fill="hold" nodeType="afterEffect">
                                  <p:stCondLst>
                                    <p:cond delay="0"/>
                                  </p:stCondLst>
                                  <p:childTnLst>
                                    <p:set>
                                      <p:cBhvr>
                                        <p:cTn id="56" dur="1" fill="hold">
                                          <p:stCondLst>
                                            <p:cond delay="0"/>
                                          </p:stCondLst>
                                        </p:cTn>
                                        <p:tgtEl>
                                          <p:spTgt spid="1048622">
                                            <p:txEl>
                                              <p:pRg st="9" end="9"/>
                                            </p:txEl>
                                          </p:spTgt>
                                        </p:tgtEl>
                                        <p:attrNameLst>
                                          <p:attrName>style.visibility</p:attrName>
                                        </p:attrNameLst>
                                      </p:cBhvr>
                                      <p:to>
                                        <p:strVal val="visible"/>
                                      </p:to>
                                    </p:set>
                                    <p:anim calcmode="lin" valueType="num">
                                      <p:cBhvr additive="base">
                                        <p:cTn id="57" dur="100" fill="hold"/>
                                        <p:tgtEl>
                                          <p:spTgt spid="1048622">
                                            <p:txEl>
                                              <p:pRg st="9" end="9"/>
                                            </p:txEl>
                                          </p:spTgt>
                                        </p:tgtEl>
                                        <p:attrNameLst>
                                          <p:attrName>ppt_x</p:attrName>
                                        </p:attrNameLst>
                                      </p:cBhvr>
                                      <p:tavLst>
                                        <p:tav tm="0">
                                          <p:val>
                                            <p:strVal val="0-#ppt_w/2"/>
                                          </p:val>
                                        </p:tav>
                                        <p:tav tm="100000">
                                          <p:val>
                                            <p:strVal val="#ppt_x"/>
                                          </p:val>
                                        </p:tav>
                                      </p:tavLst>
                                    </p:anim>
                                    <p:anim calcmode="lin" valueType="num">
                                      <p:cBhvr additive="base">
                                        <p:cTn id="58" dur="100" fill="hold"/>
                                        <p:tgtEl>
                                          <p:spTgt spid="1048622">
                                            <p:txEl>
                                              <p:pRg st="9" end="9"/>
                                            </p:txEl>
                                          </p:spTgt>
                                        </p:tgtEl>
                                        <p:attrNameLst>
                                          <p:attrName>ppt_y</p:attrName>
                                        </p:attrNameLst>
                                      </p:cBhvr>
                                      <p:tavLst>
                                        <p:tav tm="0">
                                          <p:val>
                                            <p:strVal val="#ppt_y"/>
                                          </p:val>
                                        </p:tav>
                                        <p:tav tm="100000">
                                          <p:val>
                                            <p:strVal val="#ppt_y"/>
                                          </p:val>
                                        </p:tav>
                                      </p:tavLst>
                                    </p:anim>
                                  </p:childTnLst>
                                </p:cTn>
                              </p:par>
                            </p:childTnLst>
                          </p:cTn>
                        </p:par>
                        <p:par>
                          <p:cTn id="59" fill="hold">
                            <p:stCondLst>
                              <p:cond delay="1500"/>
                            </p:stCondLst>
                            <p:childTnLst>
                              <p:par>
                                <p:cTn id="60" presetID="2" presetClass="entr" presetSubtype="8" fill="hold" nodeType="afterEffect">
                                  <p:stCondLst>
                                    <p:cond delay="0"/>
                                  </p:stCondLst>
                                  <p:childTnLst>
                                    <p:set>
                                      <p:cBhvr>
                                        <p:cTn id="61" dur="1" fill="hold">
                                          <p:stCondLst>
                                            <p:cond delay="0"/>
                                          </p:stCondLst>
                                        </p:cTn>
                                        <p:tgtEl>
                                          <p:spTgt spid="1048623">
                                            <p:txEl>
                                              <p:pRg st="0" end="0"/>
                                            </p:txEl>
                                          </p:spTgt>
                                        </p:tgtEl>
                                        <p:attrNameLst>
                                          <p:attrName>style.visibility</p:attrName>
                                        </p:attrNameLst>
                                      </p:cBhvr>
                                      <p:to>
                                        <p:strVal val="visible"/>
                                      </p:to>
                                    </p:set>
                                    <p:anim calcmode="lin" valueType="num">
                                      <p:cBhvr additive="base">
                                        <p:cTn id="62" dur="100" fill="hold"/>
                                        <p:tgtEl>
                                          <p:spTgt spid="1048623">
                                            <p:txEl>
                                              <p:pRg st="0" end="0"/>
                                            </p:txEl>
                                          </p:spTgt>
                                        </p:tgtEl>
                                        <p:attrNameLst>
                                          <p:attrName>ppt_x</p:attrName>
                                        </p:attrNameLst>
                                      </p:cBhvr>
                                      <p:tavLst>
                                        <p:tav tm="0">
                                          <p:val>
                                            <p:strVal val="0-#ppt_w/2"/>
                                          </p:val>
                                        </p:tav>
                                        <p:tav tm="100000">
                                          <p:val>
                                            <p:strVal val="#ppt_x"/>
                                          </p:val>
                                        </p:tav>
                                      </p:tavLst>
                                    </p:anim>
                                    <p:anim calcmode="lin" valueType="num">
                                      <p:cBhvr additive="base">
                                        <p:cTn id="63" dur="100" fill="hold"/>
                                        <p:tgtEl>
                                          <p:spTgt spid="1048623">
                                            <p:txEl>
                                              <p:pRg st="0" end="0"/>
                                            </p:txEl>
                                          </p:spTgt>
                                        </p:tgtEl>
                                        <p:attrNameLst>
                                          <p:attrName>ppt_y</p:attrName>
                                        </p:attrNameLst>
                                      </p:cBhvr>
                                      <p:tavLst>
                                        <p:tav tm="0">
                                          <p:val>
                                            <p:strVal val="#ppt_y"/>
                                          </p:val>
                                        </p:tav>
                                        <p:tav tm="100000">
                                          <p:val>
                                            <p:strVal val="#ppt_y"/>
                                          </p:val>
                                        </p:tav>
                                      </p:tavLst>
                                    </p:anim>
                                  </p:childTnLst>
                                </p:cTn>
                              </p:par>
                            </p:childTnLst>
                          </p:cTn>
                        </p:par>
                        <p:par>
                          <p:cTn id="64" fill="hold">
                            <p:stCondLst>
                              <p:cond delay="1600"/>
                            </p:stCondLst>
                            <p:childTnLst>
                              <p:par>
                                <p:cTn id="65" presetID="2" presetClass="entr" presetSubtype="8" fill="hold" nodeType="afterEffect">
                                  <p:stCondLst>
                                    <p:cond delay="0"/>
                                  </p:stCondLst>
                                  <p:childTnLst>
                                    <p:set>
                                      <p:cBhvr>
                                        <p:cTn id="66" dur="1" fill="hold">
                                          <p:stCondLst>
                                            <p:cond delay="0"/>
                                          </p:stCondLst>
                                        </p:cTn>
                                        <p:tgtEl>
                                          <p:spTgt spid="1048623">
                                            <p:txEl>
                                              <p:pRg st="1" end="1"/>
                                            </p:txEl>
                                          </p:spTgt>
                                        </p:tgtEl>
                                        <p:attrNameLst>
                                          <p:attrName>style.visibility</p:attrName>
                                        </p:attrNameLst>
                                      </p:cBhvr>
                                      <p:to>
                                        <p:strVal val="visible"/>
                                      </p:to>
                                    </p:set>
                                    <p:anim calcmode="lin" valueType="num">
                                      <p:cBhvr additive="base">
                                        <p:cTn id="67" dur="100" fill="hold"/>
                                        <p:tgtEl>
                                          <p:spTgt spid="1048623">
                                            <p:txEl>
                                              <p:pRg st="1" end="1"/>
                                            </p:txEl>
                                          </p:spTgt>
                                        </p:tgtEl>
                                        <p:attrNameLst>
                                          <p:attrName>ppt_x</p:attrName>
                                        </p:attrNameLst>
                                      </p:cBhvr>
                                      <p:tavLst>
                                        <p:tav tm="0">
                                          <p:val>
                                            <p:strVal val="0-#ppt_w/2"/>
                                          </p:val>
                                        </p:tav>
                                        <p:tav tm="100000">
                                          <p:val>
                                            <p:strVal val="#ppt_x"/>
                                          </p:val>
                                        </p:tav>
                                      </p:tavLst>
                                    </p:anim>
                                    <p:anim calcmode="lin" valueType="num">
                                      <p:cBhvr additive="base">
                                        <p:cTn id="68" dur="100" fill="hold"/>
                                        <p:tgtEl>
                                          <p:spTgt spid="1048623">
                                            <p:txEl>
                                              <p:pRg st="1" end="1"/>
                                            </p:txEl>
                                          </p:spTgt>
                                        </p:tgtEl>
                                        <p:attrNameLst>
                                          <p:attrName>ppt_y</p:attrName>
                                        </p:attrNameLst>
                                      </p:cBhvr>
                                      <p:tavLst>
                                        <p:tav tm="0">
                                          <p:val>
                                            <p:strVal val="#ppt_y"/>
                                          </p:val>
                                        </p:tav>
                                        <p:tav tm="100000">
                                          <p:val>
                                            <p:strVal val="#ppt_y"/>
                                          </p:val>
                                        </p:tav>
                                      </p:tavLst>
                                    </p:anim>
                                  </p:childTnLst>
                                </p:cTn>
                              </p:par>
                            </p:childTnLst>
                          </p:cTn>
                        </p:par>
                        <p:par>
                          <p:cTn id="69" fill="hold">
                            <p:stCondLst>
                              <p:cond delay="1700"/>
                            </p:stCondLst>
                            <p:childTnLst>
                              <p:par>
                                <p:cTn id="70" presetID="2" presetClass="entr" presetSubtype="8" fill="hold" nodeType="afterEffect">
                                  <p:stCondLst>
                                    <p:cond delay="0"/>
                                  </p:stCondLst>
                                  <p:childTnLst>
                                    <p:set>
                                      <p:cBhvr>
                                        <p:cTn id="71" dur="1" fill="hold">
                                          <p:stCondLst>
                                            <p:cond delay="0"/>
                                          </p:stCondLst>
                                        </p:cTn>
                                        <p:tgtEl>
                                          <p:spTgt spid="1048623">
                                            <p:txEl>
                                              <p:pRg st="2" end="2"/>
                                            </p:txEl>
                                          </p:spTgt>
                                        </p:tgtEl>
                                        <p:attrNameLst>
                                          <p:attrName>style.visibility</p:attrName>
                                        </p:attrNameLst>
                                      </p:cBhvr>
                                      <p:to>
                                        <p:strVal val="visible"/>
                                      </p:to>
                                    </p:set>
                                    <p:anim calcmode="lin" valueType="num">
                                      <p:cBhvr additive="base">
                                        <p:cTn id="72" dur="100" fill="hold"/>
                                        <p:tgtEl>
                                          <p:spTgt spid="1048623">
                                            <p:txEl>
                                              <p:pRg st="2" end="2"/>
                                            </p:txEl>
                                          </p:spTgt>
                                        </p:tgtEl>
                                        <p:attrNameLst>
                                          <p:attrName>ppt_x</p:attrName>
                                        </p:attrNameLst>
                                      </p:cBhvr>
                                      <p:tavLst>
                                        <p:tav tm="0">
                                          <p:val>
                                            <p:strVal val="0-#ppt_w/2"/>
                                          </p:val>
                                        </p:tav>
                                        <p:tav tm="100000">
                                          <p:val>
                                            <p:strVal val="#ppt_x"/>
                                          </p:val>
                                        </p:tav>
                                      </p:tavLst>
                                    </p:anim>
                                    <p:anim calcmode="lin" valueType="num">
                                      <p:cBhvr additive="base">
                                        <p:cTn id="73" dur="100" fill="hold"/>
                                        <p:tgtEl>
                                          <p:spTgt spid="1048623">
                                            <p:txEl>
                                              <p:pRg st="2" end="2"/>
                                            </p:txEl>
                                          </p:spTgt>
                                        </p:tgtEl>
                                        <p:attrNameLst>
                                          <p:attrName>ppt_y</p:attrName>
                                        </p:attrNameLst>
                                      </p:cBhvr>
                                      <p:tavLst>
                                        <p:tav tm="0">
                                          <p:val>
                                            <p:strVal val="#ppt_y"/>
                                          </p:val>
                                        </p:tav>
                                        <p:tav tm="100000">
                                          <p:val>
                                            <p:strVal val="#ppt_y"/>
                                          </p:val>
                                        </p:tav>
                                      </p:tavLst>
                                    </p:anim>
                                  </p:childTnLst>
                                </p:cTn>
                              </p:par>
                            </p:childTnLst>
                          </p:cTn>
                        </p:par>
                        <p:par>
                          <p:cTn id="74" fill="hold">
                            <p:stCondLst>
                              <p:cond delay="1800"/>
                            </p:stCondLst>
                            <p:childTnLst>
                              <p:par>
                                <p:cTn id="75" presetID="2" presetClass="entr" presetSubtype="8" fill="hold" nodeType="afterEffect">
                                  <p:stCondLst>
                                    <p:cond delay="0"/>
                                  </p:stCondLst>
                                  <p:childTnLst>
                                    <p:set>
                                      <p:cBhvr>
                                        <p:cTn id="76" dur="1" fill="hold">
                                          <p:stCondLst>
                                            <p:cond delay="0"/>
                                          </p:stCondLst>
                                        </p:cTn>
                                        <p:tgtEl>
                                          <p:spTgt spid="1048623">
                                            <p:txEl>
                                              <p:pRg st="3" end="3"/>
                                            </p:txEl>
                                          </p:spTgt>
                                        </p:tgtEl>
                                        <p:attrNameLst>
                                          <p:attrName>style.visibility</p:attrName>
                                        </p:attrNameLst>
                                      </p:cBhvr>
                                      <p:to>
                                        <p:strVal val="visible"/>
                                      </p:to>
                                    </p:set>
                                    <p:anim calcmode="lin" valueType="num">
                                      <p:cBhvr additive="base">
                                        <p:cTn id="77" dur="100" fill="hold"/>
                                        <p:tgtEl>
                                          <p:spTgt spid="1048623">
                                            <p:txEl>
                                              <p:pRg st="3" end="3"/>
                                            </p:txEl>
                                          </p:spTgt>
                                        </p:tgtEl>
                                        <p:attrNameLst>
                                          <p:attrName>ppt_x</p:attrName>
                                        </p:attrNameLst>
                                      </p:cBhvr>
                                      <p:tavLst>
                                        <p:tav tm="0">
                                          <p:val>
                                            <p:strVal val="0-#ppt_w/2"/>
                                          </p:val>
                                        </p:tav>
                                        <p:tav tm="100000">
                                          <p:val>
                                            <p:strVal val="#ppt_x"/>
                                          </p:val>
                                        </p:tav>
                                      </p:tavLst>
                                    </p:anim>
                                    <p:anim calcmode="lin" valueType="num">
                                      <p:cBhvr additive="base">
                                        <p:cTn id="78" dur="100" fill="hold"/>
                                        <p:tgtEl>
                                          <p:spTgt spid="1048623">
                                            <p:txEl>
                                              <p:pRg st="3" end="3"/>
                                            </p:txEl>
                                          </p:spTgt>
                                        </p:tgtEl>
                                        <p:attrNameLst>
                                          <p:attrName>ppt_y</p:attrName>
                                        </p:attrNameLst>
                                      </p:cBhvr>
                                      <p:tavLst>
                                        <p:tav tm="0">
                                          <p:val>
                                            <p:strVal val="#ppt_y"/>
                                          </p:val>
                                        </p:tav>
                                        <p:tav tm="100000">
                                          <p:val>
                                            <p:strVal val="#ppt_y"/>
                                          </p:val>
                                        </p:tav>
                                      </p:tavLst>
                                    </p:anim>
                                  </p:childTnLst>
                                </p:cTn>
                              </p:par>
                            </p:childTnLst>
                          </p:cTn>
                        </p:par>
                        <p:par>
                          <p:cTn id="79" fill="hold">
                            <p:stCondLst>
                              <p:cond delay="1900"/>
                            </p:stCondLst>
                            <p:childTnLst>
                              <p:par>
                                <p:cTn id="80" presetID="2" presetClass="entr" presetSubtype="8" fill="hold" nodeType="afterEffect">
                                  <p:stCondLst>
                                    <p:cond delay="0"/>
                                  </p:stCondLst>
                                  <p:childTnLst>
                                    <p:set>
                                      <p:cBhvr>
                                        <p:cTn id="81" dur="1" fill="hold">
                                          <p:stCondLst>
                                            <p:cond delay="0"/>
                                          </p:stCondLst>
                                        </p:cTn>
                                        <p:tgtEl>
                                          <p:spTgt spid="1048623">
                                            <p:txEl>
                                              <p:pRg st="4" end="4"/>
                                            </p:txEl>
                                          </p:spTgt>
                                        </p:tgtEl>
                                        <p:attrNameLst>
                                          <p:attrName>style.visibility</p:attrName>
                                        </p:attrNameLst>
                                      </p:cBhvr>
                                      <p:to>
                                        <p:strVal val="visible"/>
                                      </p:to>
                                    </p:set>
                                    <p:anim calcmode="lin" valueType="num">
                                      <p:cBhvr additive="base">
                                        <p:cTn id="82" dur="100" fill="hold"/>
                                        <p:tgtEl>
                                          <p:spTgt spid="1048623">
                                            <p:txEl>
                                              <p:pRg st="4" end="4"/>
                                            </p:txEl>
                                          </p:spTgt>
                                        </p:tgtEl>
                                        <p:attrNameLst>
                                          <p:attrName>ppt_x</p:attrName>
                                        </p:attrNameLst>
                                      </p:cBhvr>
                                      <p:tavLst>
                                        <p:tav tm="0">
                                          <p:val>
                                            <p:strVal val="0-#ppt_w/2"/>
                                          </p:val>
                                        </p:tav>
                                        <p:tav tm="100000">
                                          <p:val>
                                            <p:strVal val="#ppt_x"/>
                                          </p:val>
                                        </p:tav>
                                      </p:tavLst>
                                    </p:anim>
                                    <p:anim calcmode="lin" valueType="num">
                                      <p:cBhvr additive="base">
                                        <p:cTn id="83" dur="100" fill="hold"/>
                                        <p:tgtEl>
                                          <p:spTgt spid="1048623">
                                            <p:txEl>
                                              <p:pRg st="4" end="4"/>
                                            </p:txEl>
                                          </p:spTgt>
                                        </p:tgtEl>
                                        <p:attrNameLst>
                                          <p:attrName>ppt_y</p:attrName>
                                        </p:attrNameLst>
                                      </p:cBhvr>
                                      <p:tavLst>
                                        <p:tav tm="0">
                                          <p:val>
                                            <p:strVal val="#ppt_y"/>
                                          </p:val>
                                        </p:tav>
                                        <p:tav tm="100000">
                                          <p:val>
                                            <p:strVal val="#ppt_y"/>
                                          </p:val>
                                        </p:tav>
                                      </p:tavLst>
                                    </p:anim>
                                  </p:childTnLst>
                                </p:cTn>
                              </p:par>
                            </p:childTnLst>
                          </p:cTn>
                        </p:par>
                        <p:par>
                          <p:cTn id="84" fill="hold">
                            <p:stCondLst>
                              <p:cond delay="2000"/>
                            </p:stCondLst>
                            <p:childTnLst>
                              <p:par>
                                <p:cTn id="85" presetID="2" presetClass="entr" presetSubtype="8" fill="hold" nodeType="afterEffect">
                                  <p:stCondLst>
                                    <p:cond delay="0"/>
                                  </p:stCondLst>
                                  <p:childTnLst>
                                    <p:set>
                                      <p:cBhvr>
                                        <p:cTn id="86" dur="1" fill="hold">
                                          <p:stCondLst>
                                            <p:cond delay="0"/>
                                          </p:stCondLst>
                                        </p:cTn>
                                        <p:tgtEl>
                                          <p:spTgt spid="1048623">
                                            <p:txEl>
                                              <p:pRg st="5" end="5"/>
                                            </p:txEl>
                                          </p:spTgt>
                                        </p:tgtEl>
                                        <p:attrNameLst>
                                          <p:attrName>style.visibility</p:attrName>
                                        </p:attrNameLst>
                                      </p:cBhvr>
                                      <p:to>
                                        <p:strVal val="visible"/>
                                      </p:to>
                                    </p:set>
                                    <p:anim calcmode="lin" valueType="num">
                                      <p:cBhvr additive="base">
                                        <p:cTn id="87" dur="100" fill="hold"/>
                                        <p:tgtEl>
                                          <p:spTgt spid="1048623">
                                            <p:txEl>
                                              <p:pRg st="5" end="5"/>
                                            </p:txEl>
                                          </p:spTgt>
                                        </p:tgtEl>
                                        <p:attrNameLst>
                                          <p:attrName>ppt_x</p:attrName>
                                        </p:attrNameLst>
                                      </p:cBhvr>
                                      <p:tavLst>
                                        <p:tav tm="0">
                                          <p:val>
                                            <p:strVal val="0-#ppt_w/2"/>
                                          </p:val>
                                        </p:tav>
                                        <p:tav tm="100000">
                                          <p:val>
                                            <p:strVal val="#ppt_x"/>
                                          </p:val>
                                        </p:tav>
                                      </p:tavLst>
                                    </p:anim>
                                    <p:anim calcmode="lin" valueType="num">
                                      <p:cBhvr additive="base">
                                        <p:cTn id="88" dur="100" fill="hold"/>
                                        <p:tgtEl>
                                          <p:spTgt spid="1048623">
                                            <p:txEl>
                                              <p:pRg st="5" end="5"/>
                                            </p:txEl>
                                          </p:spTgt>
                                        </p:tgtEl>
                                        <p:attrNameLst>
                                          <p:attrName>ppt_y</p:attrName>
                                        </p:attrNameLst>
                                      </p:cBhvr>
                                      <p:tavLst>
                                        <p:tav tm="0">
                                          <p:val>
                                            <p:strVal val="#ppt_y"/>
                                          </p:val>
                                        </p:tav>
                                        <p:tav tm="100000">
                                          <p:val>
                                            <p:strVal val="#ppt_y"/>
                                          </p:val>
                                        </p:tav>
                                      </p:tavLst>
                                    </p:anim>
                                  </p:childTnLst>
                                </p:cTn>
                              </p:par>
                            </p:childTnLst>
                          </p:cTn>
                        </p:par>
                        <p:par>
                          <p:cTn id="89" fill="hold">
                            <p:stCondLst>
                              <p:cond delay="2100"/>
                            </p:stCondLst>
                            <p:childTnLst>
                              <p:par>
                                <p:cTn id="90" presetID="2" presetClass="entr" presetSubtype="8" fill="hold" nodeType="afterEffect">
                                  <p:stCondLst>
                                    <p:cond delay="0"/>
                                  </p:stCondLst>
                                  <p:childTnLst>
                                    <p:set>
                                      <p:cBhvr>
                                        <p:cTn id="91" dur="1" fill="hold">
                                          <p:stCondLst>
                                            <p:cond delay="0"/>
                                          </p:stCondLst>
                                        </p:cTn>
                                        <p:tgtEl>
                                          <p:spTgt spid="1048623">
                                            <p:txEl>
                                              <p:pRg st="6" end="6"/>
                                            </p:txEl>
                                          </p:spTgt>
                                        </p:tgtEl>
                                        <p:attrNameLst>
                                          <p:attrName>style.visibility</p:attrName>
                                        </p:attrNameLst>
                                      </p:cBhvr>
                                      <p:to>
                                        <p:strVal val="visible"/>
                                      </p:to>
                                    </p:set>
                                    <p:anim calcmode="lin" valueType="num">
                                      <p:cBhvr additive="base">
                                        <p:cTn id="92" dur="100" fill="hold"/>
                                        <p:tgtEl>
                                          <p:spTgt spid="1048623">
                                            <p:txEl>
                                              <p:pRg st="6" end="6"/>
                                            </p:txEl>
                                          </p:spTgt>
                                        </p:tgtEl>
                                        <p:attrNameLst>
                                          <p:attrName>ppt_x</p:attrName>
                                        </p:attrNameLst>
                                      </p:cBhvr>
                                      <p:tavLst>
                                        <p:tav tm="0">
                                          <p:val>
                                            <p:strVal val="0-#ppt_w/2"/>
                                          </p:val>
                                        </p:tav>
                                        <p:tav tm="100000">
                                          <p:val>
                                            <p:strVal val="#ppt_x"/>
                                          </p:val>
                                        </p:tav>
                                      </p:tavLst>
                                    </p:anim>
                                    <p:anim calcmode="lin" valueType="num">
                                      <p:cBhvr additive="base">
                                        <p:cTn id="93" dur="100" fill="hold"/>
                                        <p:tgtEl>
                                          <p:spTgt spid="1048623">
                                            <p:txEl>
                                              <p:pRg st="6" end="6"/>
                                            </p:txEl>
                                          </p:spTgt>
                                        </p:tgtEl>
                                        <p:attrNameLst>
                                          <p:attrName>ppt_y</p:attrName>
                                        </p:attrNameLst>
                                      </p:cBhvr>
                                      <p:tavLst>
                                        <p:tav tm="0">
                                          <p:val>
                                            <p:strVal val="#ppt_y"/>
                                          </p:val>
                                        </p:tav>
                                        <p:tav tm="100000">
                                          <p:val>
                                            <p:strVal val="#ppt_y"/>
                                          </p:val>
                                        </p:tav>
                                      </p:tavLst>
                                    </p:anim>
                                  </p:childTnLst>
                                </p:cTn>
                              </p:par>
                            </p:childTnLst>
                          </p:cTn>
                        </p:par>
                        <p:par>
                          <p:cTn id="94" fill="hold">
                            <p:stCondLst>
                              <p:cond delay="2200"/>
                            </p:stCondLst>
                            <p:childTnLst>
                              <p:par>
                                <p:cTn id="95" presetID="2" presetClass="entr" presetSubtype="8" fill="hold" nodeType="afterEffect">
                                  <p:stCondLst>
                                    <p:cond delay="0"/>
                                  </p:stCondLst>
                                  <p:childTnLst>
                                    <p:set>
                                      <p:cBhvr>
                                        <p:cTn id="96" dur="1" fill="hold">
                                          <p:stCondLst>
                                            <p:cond delay="0"/>
                                          </p:stCondLst>
                                        </p:cTn>
                                        <p:tgtEl>
                                          <p:spTgt spid="1048623">
                                            <p:txEl>
                                              <p:pRg st="7" end="7"/>
                                            </p:txEl>
                                          </p:spTgt>
                                        </p:tgtEl>
                                        <p:attrNameLst>
                                          <p:attrName>style.visibility</p:attrName>
                                        </p:attrNameLst>
                                      </p:cBhvr>
                                      <p:to>
                                        <p:strVal val="visible"/>
                                      </p:to>
                                    </p:set>
                                    <p:anim calcmode="lin" valueType="num">
                                      <p:cBhvr additive="base">
                                        <p:cTn id="97" dur="100" fill="hold"/>
                                        <p:tgtEl>
                                          <p:spTgt spid="1048623">
                                            <p:txEl>
                                              <p:pRg st="7" end="7"/>
                                            </p:txEl>
                                          </p:spTgt>
                                        </p:tgtEl>
                                        <p:attrNameLst>
                                          <p:attrName>ppt_x</p:attrName>
                                        </p:attrNameLst>
                                      </p:cBhvr>
                                      <p:tavLst>
                                        <p:tav tm="0">
                                          <p:val>
                                            <p:strVal val="0-#ppt_w/2"/>
                                          </p:val>
                                        </p:tav>
                                        <p:tav tm="100000">
                                          <p:val>
                                            <p:strVal val="#ppt_x"/>
                                          </p:val>
                                        </p:tav>
                                      </p:tavLst>
                                    </p:anim>
                                    <p:anim calcmode="lin" valueType="num">
                                      <p:cBhvr additive="base">
                                        <p:cTn id="98" dur="100" fill="hold"/>
                                        <p:tgtEl>
                                          <p:spTgt spid="1048623">
                                            <p:txEl>
                                              <p:pRg st="7" end="7"/>
                                            </p:txEl>
                                          </p:spTgt>
                                        </p:tgtEl>
                                        <p:attrNameLst>
                                          <p:attrName>ppt_y</p:attrName>
                                        </p:attrNameLst>
                                      </p:cBhvr>
                                      <p:tavLst>
                                        <p:tav tm="0">
                                          <p:val>
                                            <p:strVal val="#ppt_y"/>
                                          </p:val>
                                        </p:tav>
                                        <p:tav tm="100000">
                                          <p:val>
                                            <p:strVal val="#ppt_y"/>
                                          </p:val>
                                        </p:tav>
                                      </p:tavLst>
                                    </p:anim>
                                  </p:childTnLst>
                                </p:cTn>
                              </p:par>
                            </p:childTnLst>
                          </p:cTn>
                        </p:par>
                        <p:par>
                          <p:cTn id="99" fill="hold">
                            <p:stCondLst>
                              <p:cond delay="2300"/>
                            </p:stCondLst>
                            <p:childTnLst>
                              <p:par>
                                <p:cTn id="100" presetID="2" presetClass="entr" presetSubtype="8" fill="hold" nodeType="afterEffect">
                                  <p:stCondLst>
                                    <p:cond delay="0"/>
                                  </p:stCondLst>
                                  <p:childTnLst>
                                    <p:set>
                                      <p:cBhvr>
                                        <p:cTn id="101" dur="1" fill="hold">
                                          <p:stCondLst>
                                            <p:cond delay="0"/>
                                          </p:stCondLst>
                                        </p:cTn>
                                        <p:tgtEl>
                                          <p:spTgt spid="1048623">
                                            <p:txEl>
                                              <p:pRg st="8" end="8"/>
                                            </p:txEl>
                                          </p:spTgt>
                                        </p:tgtEl>
                                        <p:attrNameLst>
                                          <p:attrName>style.visibility</p:attrName>
                                        </p:attrNameLst>
                                      </p:cBhvr>
                                      <p:to>
                                        <p:strVal val="visible"/>
                                      </p:to>
                                    </p:set>
                                    <p:anim calcmode="lin" valueType="num">
                                      <p:cBhvr additive="base">
                                        <p:cTn id="102" dur="100" fill="hold"/>
                                        <p:tgtEl>
                                          <p:spTgt spid="1048623">
                                            <p:txEl>
                                              <p:pRg st="8" end="8"/>
                                            </p:txEl>
                                          </p:spTgt>
                                        </p:tgtEl>
                                        <p:attrNameLst>
                                          <p:attrName>ppt_x</p:attrName>
                                        </p:attrNameLst>
                                      </p:cBhvr>
                                      <p:tavLst>
                                        <p:tav tm="0">
                                          <p:val>
                                            <p:strVal val="0-#ppt_w/2"/>
                                          </p:val>
                                        </p:tav>
                                        <p:tav tm="100000">
                                          <p:val>
                                            <p:strVal val="#ppt_x"/>
                                          </p:val>
                                        </p:tav>
                                      </p:tavLst>
                                    </p:anim>
                                    <p:anim calcmode="lin" valueType="num">
                                      <p:cBhvr additive="base">
                                        <p:cTn id="103" dur="100" fill="hold"/>
                                        <p:tgtEl>
                                          <p:spTgt spid="1048623">
                                            <p:txEl>
                                              <p:pRg st="8" end="8"/>
                                            </p:txEl>
                                          </p:spTgt>
                                        </p:tgtEl>
                                        <p:attrNameLst>
                                          <p:attrName>ppt_y</p:attrName>
                                        </p:attrNameLst>
                                      </p:cBhvr>
                                      <p:tavLst>
                                        <p:tav tm="0">
                                          <p:val>
                                            <p:strVal val="#ppt_y"/>
                                          </p:val>
                                        </p:tav>
                                        <p:tav tm="100000">
                                          <p:val>
                                            <p:strVal val="#ppt_y"/>
                                          </p:val>
                                        </p:tav>
                                      </p:tavLst>
                                    </p:anim>
                                  </p:childTnLst>
                                </p:cTn>
                              </p:par>
                            </p:childTnLst>
                          </p:cTn>
                        </p:par>
                        <p:par>
                          <p:cTn id="104" fill="hold">
                            <p:stCondLst>
                              <p:cond delay="2400"/>
                            </p:stCondLst>
                            <p:childTnLst>
                              <p:par>
                                <p:cTn id="105" presetID="2" presetClass="entr" presetSubtype="8" fill="hold" nodeType="afterEffect">
                                  <p:stCondLst>
                                    <p:cond delay="0"/>
                                  </p:stCondLst>
                                  <p:childTnLst>
                                    <p:set>
                                      <p:cBhvr>
                                        <p:cTn id="106" dur="1" fill="hold">
                                          <p:stCondLst>
                                            <p:cond delay="0"/>
                                          </p:stCondLst>
                                        </p:cTn>
                                        <p:tgtEl>
                                          <p:spTgt spid="1048623">
                                            <p:txEl>
                                              <p:pRg st="9" end="9"/>
                                            </p:txEl>
                                          </p:spTgt>
                                        </p:tgtEl>
                                        <p:attrNameLst>
                                          <p:attrName>style.visibility</p:attrName>
                                        </p:attrNameLst>
                                      </p:cBhvr>
                                      <p:to>
                                        <p:strVal val="visible"/>
                                      </p:to>
                                    </p:set>
                                    <p:anim calcmode="lin" valueType="num">
                                      <p:cBhvr additive="base">
                                        <p:cTn id="107" dur="100" fill="hold"/>
                                        <p:tgtEl>
                                          <p:spTgt spid="1048623">
                                            <p:txEl>
                                              <p:pRg st="9" end="9"/>
                                            </p:txEl>
                                          </p:spTgt>
                                        </p:tgtEl>
                                        <p:attrNameLst>
                                          <p:attrName>ppt_x</p:attrName>
                                        </p:attrNameLst>
                                      </p:cBhvr>
                                      <p:tavLst>
                                        <p:tav tm="0">
                                          <p:val>
                                            <p:strVal val="0-#ppt_w/2"/>
                                          </p:val>
                                        </p:tav>
                                        <p:tav tm="100000">
                                          <p:val>
                                            <p:strVal val="#ppt_x"/>
                                          </p:val>
                                        </p:tav>
                                      </p:tavLst>
                                    </p:anim>
                                    <p:anim calcmode="lin" valueType="num">
                                      <p:cBhvr additive="base">
                                        <p:cTn id="108" dur="100" fill="hold"/>
                                        <p:tgtEl>
                                          <p:spTgt spid="1048623">
                                            <p:txEl>
                                              <p:pRg st="9" end="9"/>
                                            </p:txEl>
                                          </p:spTgt>
                                        </p:tgtEl>
                                        <p:attrNameLst>
                                          <p:attrName>ppt_y</p:attrName>
                                        </p:attrNameLst>
                                      </p:cBhvr>
                                      <p:tavLst>
                                        <p:tav tm="0">
                                          <p:val>
                                            <p:strVal val="#ppt_y"/>
                                          </p:val>
                                        </p:tav>
                                        <p:tav tm="100000">
                                          <p:val>
                                            <p:strVal val="#ppt_y"/>
                                          </p:val>
                                        </p:tav>
                                      </p:tavLst>
                                    </p:anim>
                                  </p:childTnLst>
                                </p:cTn>
                              </p:par>
                            </p:childTnLst>
                          </p:cTn>
                        </p:par>
                        <p:par>
                          <p:cTn id="109" fill="hold">
                            <p:stCondLst>
                              <p:cond delay="2500"/>
                            </p:stCondLst>
                            <p:childTnLst>
                              <p:par>
                                <p:cTn id="110" presetID="2" presetClass="entr" presetSubtype="8" fill="hold" nodeType="afterEffect">
                                  <p:stCondLst>
                                    <p:cond delay="0"/>
                                  </p:stCondLst>
                                  <p:childTnLst>
                                    <p:set>
                                      <p:cBhvr>
                                        <p:cTn id="111" dur="1" fill="hold">
                                          <p:stCondLst>
                                            <p:cond delay="0"/>
                                          </p:stCondLst>
                                        </p:cTn>
                                        <p:tgtEl>
                                          <p:spTgt spid="1048624">
                                            <p:txEl>
                                              <p:pRg st="0" end="0"/>
                                            </p:txEl>
                                          </p:spTgt>
                                        </p:tgtEl>
                                        <p:attrNameLst>
                                          <p:attrName>style.visibility</p:attrName>
                                        </p:attrNameLst>
                                      </p:cBhvr>
                                      <p:to>
                                        <p:strVal val="visible"/>
                                      </p:to>
                                    </p:set>
                                    <p:anim calcmode="lin" valueType="num">
                                      <p:cBhvr additive="base">
                                        <p:cTn id="112" dur="100" fill="hold"/>
                                        <p:tgtEl>
                                          <p:spTgt spid="1048624">
                                            <p:txEl>
                                              <p:pRg st="0" end="0"/>
                                            </p:txEl>
                                          </p:spTgt>
                                        </p:tgtEl>
                                        <p:attrNameLst>
                                          <p:attrName>ppt_x</p:attrName>
                                        </p:attrNameLst>
                                      </p:cBhvr>
                                      <p:tavLst>
                                        <p:tav tm="0">
                                          <p:val>
                                            <p:strVal val="0-#ppt_w/2"/>
                                          </p:val>
                                        </p:tav>
                                        <p:tav tm="100000">
                                          <p:val>
                                            <p:strVal val="#ppt_x"/>
                                          </p:val>
                                        </p:tav>
                                      </p:tavLst>
                                    </p:anim>
                                    <p:anim calcmode="lin" valueType="num">
                                      <p:cBhvr additive="base">
                                        <p:cTn id="113" dur="100" fill="hold"/>
                                        <p:tgtEl>
                                          <p:spTgt spid="1048624">
                                            <p:txEl>
                                              <p:pRg st="0" end="0"/>
                                            </p:txEl>
                                          </p:spTgt>
                                        </p:tgtEl>
                                        <p:attrNameLst>
                                          <p:attrName>ppt_y</p:attrName>
                                        </p:attrNameLst>
                                      </p:cBhvr>
                                      <p:tavLst>
                                        <p:tav tm="0">
                                          <p:val>
                                            <p:strVal val="#ppt_y"/>
                                          </p:val>
                                        </p:tav>
                                        <p:tav tm="100000">
                                          <p:val>
                                            <p:strVal val="#ppt_y"/>
                                          </p:val>
                                        </p:tav>
                                      </p:tavLst>
                                    </p:anim>
                                  </p:childTnLst>
                                </p:cTn>
                              </p:par>
                            </p:childTnLst>
                          </p:cTn>
                        </p:par>
                        <p:par>
                          <p:cTn id="114" fill="hold">
                            <p:stCondLst>
                              <p:cond delay="2600"/>
                            </p:stCondLst>
                            <p:childTnLst>
                              <p:par>
                                <p:cTn id="115" presetID="2" presetClass="entr" presetSubtype="8" fill="hold" nodeType="afterEffect">
                                  <p:stCondLst>
                                    <p:cond delay="0"/>
                                  </p:stCondLst>
                                  <p:childTnLst>
                                    <p:set>
                                      <p:cBhvr>
                                        <p:cTn id="116" dur="1" fill="hold">
                                          <p:stCondLst>
                                            <p:cond delay="0"/>
                                          </p:stCondLst>
                                        </p:cTn>
                                        <p:tgtEl>
                                          <p:spTgt spid="1048624">
                                            <p:txEl>
                                              <p:pRg st="1" end="1"/>
                                            </p:txEl>
                                          </p:spTgt>
                                        </p:tgtEl>
                                        <p:attrNameLst>
                                          <p:attrName>style.visibility</p:attrName>
                                        </p:attrNameLst>
                                      </p:cBhvr>
                                      <p:to>
                                        <p:strVal val="visible"/>
                                      </p:to>
                                    </p:set>
                                    <p:anim calcmode="lin" valueType="num">
                                      <p:cBhvr additive="base">
                                        <p:cTn id="117" dur="100" fill="hold"/>
                                        <p:tgtEl>
                                          <p:spTgt spid="1048624">
                                            <p:txEl>
                                              <p:pRg st="1" end="1"/>
                                            </p:txEl>
                                          </p:spTgt>
                                        </p:tgtEl>
                                        <p:attrNameLst>
                                          <p:attrName>ppt_x</p:attrName>
                                        </p:attrNameLst>
                                      </p:cBhvr>
                                      <p:tavLst>
                                        <p:tav tm="0">
                                          <p:val>
                                            <p:strVal val="0-#ppt_w/2"/>
                                          </p:val>
                                        </p:tav>
                                        <p:tav tm="100000">
                                          <p:val>
                                            <p:strVal val="#ppt_x"/>
                                          </p:val>
                                        </p:tav>
                                      </p:tavLst>
                                    </p:anim>
                                    <p:anim calcmode="lin" valueType="num">
                                      <p:cBhvr additive="base">
                                        <p:cTn id="118" dur="100" fill="hold"/>
                                        <p:tgtEl>
                                          <p:spTgt spid="1048624">
                                            <p:txEl>
                                              <p:pRg st="1" end="1"/>
                                            </p:txEl>
                                          </p:spTgt>
                                        </p:tgtEl>
                                        <p:attrNameLst>
                                          <p:attrName>ppt_y</p:attrName>
                                        </p:attrNameLst>
                                      </p:cBhvr>
                                      <p:tavLst>
                                        <p:tav tm="0">
                                          <p:val>
                                            <p:strVal val="#ppt_y"/>
                                          </p:val>
                                        </p:tav>
                                        <p:tav tm="100000">
                                          <p:val>
                                            <p:strVal val="#ppt_y"/>
                                          </p:val>
                                        </p:tav>
                                      </p:tavLst>
                                    </p:anim>
                                  </p:childTnLst>
                                </p:cTn>
                              </p:par>
                            </p:childTnLst>
                          </p:cTn>
                        </p:par>
                        <p:par>
                          <p:cTn id="119" fill="hold">
                            <p:stCondLst>
                              <p:cond delay="2700"/>
                            </p:stCondLst>
                            <p:childTnLst>
                              <p:par>
                                <p:cTn id="120" presetID="2" presetClass="entr" presetSubtype="8" fill="hold" nodeType="afterEffect">
                                  <p:stCondLst>
                                    <p:cond delay="0"/>
                                  </p:stCondLst>
                                  <p:childTnLst>
                                    <p:set>
                                      <p:cBhvr>
                                        <p:cTn id="121" dur="1" fill="hold">
                                          <p:stCondLst>
                                            <p:cond delay="0"/>
                                          </p:stCondLst>
                                        </p:cTn>
                                        <p:tgtEl>
                                          <p:spTgt spid="1048624">
                                            <p:txEl>
                                              <p:pRg st="2" end="2"/>
                                            </p:txEl>
                                          </p:spTgt>
                                        </p:tgtEl>
                                        <p:attrNameLst>
                                          <p:attrName>style.visibility</p:attrName>
                                        </p:attrNameLst>
                                      </p:cBhvr>
                                      <p:to>
                                        <p:strVal val="visible"/>
                                      </p:to>
                                    </p:set>
                                    <p:anim calcmode="lin" valueType="num">
                                      <p:cBhvr additive="base">
                                        <p:cTn id="122" dur="100" fill="hold"/>
                                        <p:tgtEl>
                                          <p:spTgt spid="1048624">
                                            <p:txEl>
                                              <p:pRg st="2" end="2"/>
                                            </p:txEl>
                                          </p:spTgt>
                                        </p:tgtEl>
                                        <p:attrNameLst>
                                          <p:attrName>ppt_x</p:attrName>
                                        </p:attrNameLst>
                                      </p:cBhvr>
                                      <p:tavLst>
                                        <p:tav tm="0">
                                          <p:val>
                                            <p:strVal val="0-#ppt_w/2"/>
                                          </p:val>
                                        </p:tav>
                                        <p:tav tm="100000">
                                          <p:val>
                                            <p:strVal val="#ppt_x"/>
                                          </p:val>
                                        </p:tav>
                                      </p:tavLst>
                                    </p:anim>
                                    <p:anim calcmode="lin" valueType="num">
                                      <p:cBhvr additive="base">
                                        <p:cTn id="123" dur="100" fill="hold"/>
                                        <p:tgtEl>
                                          <p:spTgt spid="1048624">
                                            <p:txEl>
                                              <p:pRg st="2" end="2"/>
                                            </p:txEl>
                                          </p:spTgt>
                                        </p:tgtEl>
                                        <p:attrNameLst>
                                          <p:attrName>ppt_y</p:attrName>
                                        </p:attrNameLst>
                                      </p:cBhvr>
                                      <p:tavLst>
                                        <p:tav tm="0">
                                          <p:val>
                                            <p:strVal val="#ppt_y"/>
                                          </p:val>
                                        </p:tav>
                                        <p:tav tm="100000">
                                          <p:val>
                                            <p:strVal val="#ppt_y"/>
                                          </p:val>
                                        </p:tav>
                                      </p:tavLst>
                                    </p:anim>
                                  </p:childTnLst>
                                </p:cTn>
                              </p:par>
                            </p:childTnLst>
                          </p:cTn>
                        </p:par>
                        <p:par>
                          <p:cTn id="124" fill="hold">
                            <p:stCondLst>
                              <p:cond delay="2800"/>
                            </p:stCondLst>
                            <p:childTnLst>
                              <p:par>
                                <p:cTn id="125" presetID="2" presetClass="entr" presetSubtype="8" fill="hold" nodeType="afterEffect">
                                  <p:stCondLst>
                                    <p:cond delay="0"/>
                                  </p:stCondLst>
                                  <p:childTnLst>
                                    <p:set>
                                      <p:cBhvr>
                                        <p:cTn id="126" dur="1" fill="hold">
                                          <p:stCondLst>
                                            <p:cond delay="0"/>
                                          </p:stCondLst>
                                        </p:cTn>
                                        <p:tgtEl>
                                          <p:spTgt spid="1048624">
                                            <p:txEl>
                                              <p:pRg st="3" end="3"/>
                                            </p:txEl>
                                          </p:spTgt>
                                        </p:tgtEl>
                                        <p:attrNameLst>
                                          <p:attrName>style.visibility</p:attrName>
                                        </p:attrNameLst>
                                      </p:cBhvr>
                                      <p:to>
                                        <p:strVal val="visible"/>
                                      </p:to>
                                    </p:set>
                                    <p:anim calcmode="lin" valueType="num">
                                      <p:cBhvr additive="base">
                                        <p:cTn id="127" dur="100" fill="hold"/>
                                        <p:tgtEl>
                                          <p:spTgt spid="1048624">
                                            <p:txEl>
                                              <p:pRg st="3" end="3"/>
                                            </p:txEl>
                                          </p:spTgt>
                                        </p:tgtEl>
                                        <p:attrNameLst>
                                          <p:attrName>ppt_x</p:attrName>
                                        </p:attrNameLst>
                                      </p:cBhvr>
                                      <p:tavLst>
                                        <p:tav tm="0">
                                          <p:val>
                                            <p:strVal val="0-#ppt_w/2"/>
                                          </p:val>
                                        </p:tav>
                                        <p:tav tm="100000">
                                          <p:val>
                                            <p:strVal val="#ppt_x"/>
                                          </p:val>
                                        </p:tav>
                                      </p:tavLst>
                                    </p:anim>
                                    <p:anim calcmode="lin" valueType="num">
                                      <p:cBhvr additive="base">
                                        <p:cTn id="128" dur="100" fill="hold"/>
                                        <p:tgtEl>
                                          <p:spTgt spid="1048624">
                                            <p:txEl>
                                              <p:pRg st="3" end="3"/>
                                            </p:txEl>
                                          </p:spTgt>
                                        </p:tgtEl>
                                        <p:attrNameLst>
                                          <p:attrName>ppt_y</p:attrName>
                                        </p:attrNameLst>
                                      </p:cBhvr>
                                      <p:tavLst>
                                        <p:tav tm="0">
                                          <p:val>
                                            <p:strVal val="#ppt_y"/>
                                          </p:val>
                                        </p:tav>
                                        <p:tav tm="100000">
                                          <p:val>
                                            <p:strVal val="#ppt_y"/>
                                          </p:val>
                                        </p:tav>
                                      </p:tavLst>
                                    </p:anim>
                                  </p:childTnLst>
                                </p:cTn>
                              </p:par>
                            </p:childTnLst>
                          </p:cTn>
                        </p:par>
                        <p:par>
                          <p:cTn id="129" fill="hold">
                            <p:stCondLst>
                              <p:cond delay="2900"/>
                            </p:stCondLst>
                            <p:childTnLst>
                              <p:par>
                                <p:cTn id="130" presetID="2" presetClass="entr" presetSubtype="8" fill="hold" nodeType="afterEffect">
                                  <p:stCondLst>
                                    <p:cond delay="0"/>
                                  </p:stCondLst>
                                  <p:childTnLst>
                                    <p:set>
                                      <p:cBhvr>
                                        <p:cTn id="131" dur="1" fill="hold">
                                          <p:stCondLst>
                                            <p:cond delay="0"/>
                                          </p:stCondLst>
                                        </p:cTn>
                                        <p:tgtEl>
                                          <p:spTgt spid="1048624">
                                            <p:txEl>
                                              <p:pRg st="4" end="4"/>
                                            </p:txEl>
                                          </p:spTgt>
                                        </p:tgtEl>
                                        <p:attrNameLst>
                                          <p:attrName>style.visibility</p:attrName>
                                        </p:attrNameLst>
                                      </p:cBhvr>
                                      <p:to>
                                        <p:strVal val="visible"/>
                                      </p:to>
                                    </p:set>
                                    <p:anim calcmode="lin" valueType="num">
                                      <p:cBhvr additive="base">
                                        <p:cTn id="132" dur="100" fill="hold"/>
                                        <p:tgtEl>
                                          <p:spTgt spid="1048624">
                                            <p:txEl>
                                              <p:pRg st="4" end="4"/>
                                            </p:txEl>
                                          </p:spTgt>
                                        </p:tgtEl>
                                        <p:attrNameLst>
                                          <p:attrName>ppt_x</p:attrName>
                                        </p:attrNameLst>
                                      </p:cBhvr>
                                      <p:tavLst>
                                        <p:tav tm="0">
                                          <p:val>
                                            <p:strVal val="0-#ppt_w/2"/>
                                          </p:val>
                                        </p:tav>
                                        <p:tav tm="100000">
                                          <p:val>
                                            <p:strVal val="#ppt_x"/>
                                          </p:val>
                                        </p:tav>
                                      </p:tavLst>
                                    </p:anim>
                                    <p:anim calcmode="lin" valueType="num">
                                      <p:cBhvr additive="base">
                                        <p:cTn id="133" dur="100" fill="hold"/>
                                        <p:tgtEl>
                                          <p:spTgt spid="1048624">
                                            <p:txEl>
                                              <p:pRg st="4" end="4"/>
                                            </p:txEl>
                                          </p:spTgt>
                                        </p:tgtEl>
                                        <p:attrNameLst>
                                          <p:attrName>ppt_y</p:attrName>
                                        </p:attrNameLst>
                                      </p:cBhvr>
                                      <p:tavLst>
                                        <p:tav tm="0">
                                          <p:val>
                                            <p:strVal val="#ppt_y"/>
                                          </p:val>
                                        </p:tav>
                                        <p:tav tm="100000">
                                          <p:val>
                                            <p:strVal val="#ppt_y"/>
                                          </p:val>
                                        </p:tav>
                                      </p:tavLst>
                                    </p:anim>
                                  </p:childTnLst>
                                </p:cTn>
                              </p:par>
                            </p:childTnLst>
                          </p:cTn>
                        </p:par>
                        <p:par>
                          <p:cTn id="134" fill="hold">
                            <p:stCondLst>
                              <p:cond delay="3000"/>
                            </p:stCondLst>
                            <p:childTnLst>
                              <p:par>
                                <p:cTn id="135" presetID="2" presetClass="entr" presetSubtype="8" fill="hold" nodeType="afterEffect">
                                  <p:stCondLst>
                                    <p:cond delay="0"/>
                                  </p:stCondLst>
                                  <p:childTnLst>
                                    <p:set>
                                      <p:cBhvr>
                                        <p:cTn id="136" dur="1" fill="hold">
                                          <p:stCondLst>
                                            <p:cond delay="0"/>
                                          </p:stCondLst>
                                        </p:cTn>
                                        <p:tgtEl>
                                          <p:spTgt spid="1048624">
                                            <p:txEl>
                                              <p:pRg st="5" end="5"/>
                                            </p:txEl>
                                          </p:spTgt>
                                        </p:tgtEl>
                                        <p:attrNameLst>
                                          <p:attrName>style.visibility</p:attrName>
                                        </p:attrNameLst>
                                      </p:cBhvr>
                                      <p:to>
                                        <p:strVal val="visible"/>
                                      </p:to>
                                    </p:set>
                                    <p:anim calcmode="lin" valueType="num">
                                      <p:cBhvr additive="base">
                                        <p:cTn id="137" dur="100" fill="hold"/>
                                        <p:tgtEl>
                                          <p:spTgt spid="1048624">
                                            <p:txEl>
                                              <p:pRg st="5" end="5"/>
                                            </p:txEl>
                                          </p:spTgt>
                                        </p:tgtEl>
                                        <p:attrNameLst>
                                          <p:attrName>ppt_x</p:attrName>
                                        </p:attrNameLst>
                                      </p:cBhvr>
                                      <p:tavLst>
                                        <p:tav tm="0">
                                          <p:val>
                                            <p:strVal val="0-#ppt_w/2"/>
                                          </p:val>
                                        </p:tav>
                                        <p:tav tm="100000">
                                          <p:val>
                                            <p:strVal val="#ppt_x"/>
                                          </p:val>
                                        </p:tav>
                                      </p:tavLst>
                                    </p:anim>
                                    <p:anim calcmode="lin" valueType="num">
                                      <p:cBhvr additive="base">
                                        <p:cTn id="138" dur="100" fill="hold"/>
                                        <p:tgtEl>
                                          <p:spTgt spid="1048624">
                                            <p:txEl>
                                              <p:pRg st="5" end="5"/>
                                            </p:txEl>
                                          </p:spTgt>
                                        </p:tgtEl>
                                        <p:attrNameLst>
                                          <p:attrName>ppt_y</p:attrName>
                                        </p:attrNameLst>
                                      </p:cBhvr>
                                      <p:tavLst>
                                        <p:tav tm="0">
                                          <p:val>
                                            <p:strVal val="#ppt_y"/>
                                          </p:val>
                                        </p:tav>
                                        <p:tav tm="100000">
                                          <p:val>
                                            <p:strVal val="#ppt_y"/>
                                          </p:val>
                                        </p:tav>
                                      </p:tavLst>
                                    </p:anim>
                                  </p:childTnLst>
                                </p:cTn>
                              </p:par>
                            </p:childTnLst>
                          </p:cTn>
                        </p:par>
                        <p:par>
                          <p:cTn id="139" fill="hold">
                            <p:stCondLst>
                              <p:cond delay="3100"/>
                            </p:stCondLst>
                            <p:childTnLst>
                              <p:par>
                                <p:cTn id="140" presetID="2" presetClass="entr" presetSubtype="8" fill="hold" nodeType="afterEffect">
                                  <p:stCondLst>
                                    <p:cond delay="0"/>
                                  </p:stCondLst>
                                  <p:childTnLst>
                                    <p:set>
                                      <p:cBhvr>
                                        <p:cTn id="141" dur="1" fill="hold">
                                          <p:stCondLst>
                                            <p:cond delay="0"/>
                                          </p:stCondLst>
                                        </p:cTn>
                                        <p:tgtEl>
                                          <p:spTgt spid="1048624">
                                            <p:txEl>
                                              <p:pRg st="6" end="6"/>
                                            </p:txEl>
                                          </p:spTgt>
                                        </p:tgtEl>
                                        <p:attrNameLst>
                                          <p:attrName>style.visibility</p:attrName>
                                        </p:attrNameLst>
                                      </p:cBhvr>
                                      <p:to>
                                        <p:strVal val="visible"/>
                                      </p:to>
                                    </p:set>
                                    <p:anim calcmode="lin" valueType="num">
                                      <p:cBhvr additive="base">
                                        <p:cTn id="142" dur="100" fill="hold"/>
                                        <p:tgtEl>
                                          <p:spTgt spid="1048624">
                                            <p:txEl>
                                              <p:pRg st="6" end="6"/>
                                            </p:txEl>
                                          </p:spTgt>
                                        </p:tgtEl>
                                        <p:attrNameLst>
                                          <p:attrName>ppt_x</p:attrName>
                                        </p:attrNameLst>
                                      </p:cBhvr>
                                      <p:tavLst>
                                        <p:tav tm="0">
                                          <p:val>
                                            <p:strVal val="0-#ppt_w/2"/>
                                          </p:val>
                                        </p:tav>
                                        <p:tav tm="100000">
                                          <p:val>
                                            <p:strVal val="#ppt_x"/>
                                          </p:val>
                                        </p:tav>
                                      </p:tavLst>
                                    </p:anim>
                                    <p:anim calcmode="lin" valueType="num">
                                      <p:cBhvr additive="base">
                                        <p:cTn id="143" dur="100" fill="hold"/>
                                        <p:tgtEl>
                                          <p:spTgt spid="1048624">
                                            <p:txEl>
                                              <p:pRg st="6" end="6"/>
                                            </p:txEl>
                                          </p:spTgt>
                                        </p:tgtEl>
                                        <p:attrNameLst>
                                          <p:attrName>ppt_y</p:attrName>
                                        </p:attrNameLst>
                                      </p:cBhvr>
                                      <p:tavLst>
                                        <p:tav tm="0">
                                          <p:val>
                                            <p:strVal val="#ppt_y"/>
                                          </p:val>
                                        </p:tav>
                                        <p:tav tm="100000">
                                          <p:val>
                                            <p:strVal val="#ppt_y"/>
                                          </p:val>
                                        </p:tav>
                                      </p:tavLst>
                                    </p:anim>
                                  </p:childTnLst>
                                </p:cTn>
                              </p:par>
                            </p:childTnLst>
                          </p:cTn>
                        </p:par>
                        <p:par>
                          <p:cTn id="144" fill="hold">
                            <p:stCondLst>
                              <p:cond delay="3200"/>
                            </p:stCondLst>
                            <p:childTnLst>
                              <p:par>
                                <p:cTn id="145" presetID="2" presetClass="entr" presetSubtype="8" fill="hold" nodeType="afterEffect">
                                  <p:stCondLst>
                                    <p:cond delay="0"/>
                                  </p:stCondLst>
                                  <p:childTnLst>
                                    <p:set>
                                      <p:cBhvr>
                                        <p:cTn id="146" dur="1" fill="hold">
                                          <p:stCondLst>
                                            <p:cond delay="0"/>
                                          </p:stCondLst>
                                        </p:cTn>
                                        <p:tgtEl>
                                          <p:spTgt spid="1048624">
                                            <p:txEl>
                                              <p:pRg st="7" end="7"/>
                                            </p:txEl>
                                          </p:spTgt>
                                        </p:tgtEl>
                                        <p:attrNameLst>
                                          <p:attrName>style.visibility</p:attrName>
                                        </p:attrNameLst>
                                      </p:cBhvr>
                                      <p:to>
                                        <p:strVal val="visible"/>
                                      </p:to>
                                    </p:set>
                                    <p:anim calcmode="lin" valueType="num">
                                      <p:cBhvr additive="base">
                                        <p:cTn id="147" dur="100" fill="hold"/>
                                        <p:tgtEl>
                                          <p:spTgt spid="1048624">
                                            <p:txEl>
                                              <p:pRg st="7" end="7"/>
                                            </p:txEl>
                                          </p:spTgt>
                                        </p:tgtEl>
                                        <p:attrNameLst>
                                          <p:attrName>ppt_x</p:attrName>
                                        </p:attrNameLst>
                                      </p:cBhvr>
                                      <p:tavLst>
                                        <p:tav tm="0">
                                          <p:val>
                                            <p:strVal val="0-#ppt_w/2"/>
                                          </p:val>
                                        </p:tav>
                                        <p:tav tm="100000">
                                          <p:val>
                                            <p:strVal val="#ppt_x"/>
                                          </p:val>
                                        </p:tav>
                                      </p:tavLst>
                                    </p:anim>
                                    <p:anim calcmode="lin" valueType="num">
                                      <p:cBhvr additive="base">
                                        <p:cTn id="148" dur="100" fill="hold"/>
                                        <p:tgtEl>
                                          <p:spTgt spid="1048624">
                                            <p:txEl>
                                              <p:pRg st="7" end="7"/>
                                            </p:txEl>
                                          </p:spTgt>
                                        </p:tgtEl>
                                        <p:attrNameLst>
                                          <p:attrName>ppt_y</p:attrName>
                                        </p:attrNameLst>
                                      </p:cBhvr>
                                      <p:tavLst>
                                        <p:tav tm="0">
                                          <p:val>
                                            <p:strVal val="#ppt_y"/>
                                          </p:val>
                                        </p:tav>
                                        <p:tav tm="100000">
                                          <p:val>
                                            <p:strVal val="#ppt_y"/>
                                          </p:val>
                                        </p:tav>
                                      </p:tavLst>
                                    </p:anim>
                                  </p:childTnLst>
                                </p:cTn>
                              </p:par>
                            </p:childTnLst>
                          </p:cTn>
                        </p:par>
                        <p:par>
                          <p:cTn id="149" fill="hold">
                            <p:stCondLst>
                              <p:cond delay="3300"/>
                            </p:stCondLst>
                            <p:childTnLst>
                              <p:par>
                                <p:cTn id="150" presetID="2" presetClass="entr" presetSubtype="8" fill="hold" nodeType="afterEffect">
                                  <p:stCondLst>
                                    <p:cond delay="0"/>
                                  </p:stCondLst>
                                  <p:childTnLst>
                                    <p:set>
                                      <p:cBhvr>
                                        <p:cTn id="151" dur="1" fill="hold">
                                          <p:stCondLst>
                                            <p:cond delay="0"/>
                                          </p:stCondLst>
                                        </p:cTn>
                                        <p:tgtEl>
                                          <p:spTgt spid="1048624">
                                            <p:txEl>
                                              <p:pRg st="9" end="9"/>
                                            </p:txEl>
                                          </p:spTgt>
                                        </p:tgtEl>
                                        <p:attrNameLst>
                                          <p:attrName>style.visibility</p:attrName>
                                        </p:attrNameLst>
                                      </p:cBhvr>
                                      <p:to>
                                        <p:strVal val="visible"/>
                                      </p:to>
                                    </p:set>
                                    <p:anim calcmode="lin" valueType="num">
                                      <p:cBhvr additive="base">
                                        <p:cTn id="152" dur="100" fill="hold"/>
                                        <p:tgtEl>
                                          <p:spTgt spid="1048624">
                                            <p:txEl>
                                              <p:pRg st="9" end="9"/>
                                            </p:txEl>
                                          </p:spTgt>
                                        </p:tgtEl>
                                        <p:attrNameLst>
                                          <p:attrName>ppt_x</p:attrName>
                                        </p:attrNameLst>
                                      </p:cBhvr>
                                      <p:tavLst>
                                        <p:tav tm="0">
                                          <p:val>
                                            <p:strVal val="0-#ppt_w/2"/>
                                          </p:val>
                                        </p:tav>
                                        <p:tav tm="100000">
                                          <p:val>
                                            <p:strVal val="#ppt_x"/>
                                          </p:val>
                                        </p:tav>
                                      </p:tavLst>
                                    </p:anim>
                                    <p:anim calcmode="lin" valueType="num">
                                      <p:cBhvr additive="base">
                                        <p:cTn id="153" dur="100" fill="hold"/>
                                        <p:tgtEl>
                                          <p:spTgt spid="1048624">
                                            <p:txEl>
                                              <p:pRg st="9" end="9"/>
                                            </p:txEl>
                                          </p:spTgt>
                                        </p:tgtEl>
                                        <p:attrNameLst>
                                          <p:attrName>ppt_y</p:attrName>
                                        </p:attrNameLst>
                                      </p:cBhvr>
                                      <p:tavLst>
                                        <p:tav tm="0">
                                          <p:val>
                                            <p:strVal val="#ppt_y"/>
                                          </p:val>
                                        </p:tav>
                                        <p:tav tm="100000">
                                          <p:val>
                                            <p:strVal val="#ppt_y"/>
                                          </p:val>
                                        </p:tav>
                                      </p:tavLst>
                                    </p:anim>
                                  </p:childTnLst>
                                </p:cTn>
                              </p:par>
                            </p:childTnLst>
                          </p:cTn>
                        </p:par>
                        <p:par>
                          <p:cTn id="154" fill="hold">
                            <p:stCondLst>
                              <p:cond delay="3400"/>
                            </p:stCondLst>
                            <p:childTnLst>
                              <p:par>
                                <p:cTn id="155" presetID="2" presetClass="entr" presetSubtype="8" fill="hold" nodeType="afterEffect">
                                  <p:stCondLst>
                                    <p:cond delay="0"/>
                                  </p:stCondLst>
                                  <p:childTnLst>
                                    <p:set>
                                      <p:cBhvr>
                                        <p:cTn id="156" dur="1" fill="hold">
                                          <p:stCondLst>
                                            <p:cond delay="0"/>
                                          </p:stCondLst>
                                        </p:cTn>
                                        <p:tgtEl>
                                          <p:spTgt spid="1048624">
                                            <p:txEl>
                                              <p:pRg st="8" end="8"/>
                                            </p:txEl>
                                          </p:spTgt>
                                        </p:tgtEl>
                                        <p:attrNameLst>
                                          <p:attrName>style.visibility</p:attrName>
                                        </p:attrNameLst>
                                      </p:cBhvr>
                                      <p:to>
                                        <p:strVal val="visible"/>
                                      </p:to>
                                    </p:set>
                                    <p:anim calcmode="lin" valueType="num">
                                      <p:cBhvr additive="base">
                                        <p:cTn id="157" dur="100" fill="hold"/>
                                        <p:tgtEl>
                                          <p:spTgt spid="1048624">
                                            <p:txEl>
                                              <p:pRg st="8" end="8"/>
                                            </p:txEl>
                                          </p:spTgt>
                                        </p:tgtEl>
                                        <p:attrNameLst>
                                          <p:attrName>ppt_x</p:attrName>
                                        </p:attrNameLst>
                                      </p:cBhvr>
                                      <p:tavLst>
                                        <p:tav tm="0">
                                          <p:val>
                                            <p:strVal val="0-#ppt_w/2"/>
                                          </p:val>
                                        </p:tav>
                                        <p:tav tm="100000">
                                          <p:val>
                                            <p:strVal val="#ppt_x"/>
                                          </p:val>
                                        </p:tav>
                                      </p:tavLst>
                                    </p:anim>
                                    <p:anim calcmode="lin" valueType="num">
                                      <p:cBhvr additive="base">
                                        <p:cTn id="158" dur="100" fill="hold"/>
                                        <p:tgtEl>
                                          <p:spTgt spid="104862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itle 1"/>
          <p:cNvSpPr>
            <a:spLocks noGrp="1"/>
          </p:cNvSpPr>
          <p:nvPr>
            <p:ph type="title"/>
          </p:nvPr>
        </p:nvSpPr>
        <p:spPr/>
        <p:txBody>
          <a:bodyPr/>
          <a:lstStyle/>
          <a:p>
            <a:r>
              <a:rPr lang="en-US" dirty="0" smtClean="0"/>
              <a:t>Picture </a:t>
            </a:r>
            <a:r>
              <a:rPr lang="en-US" dirty="0" err="1" smtClean="0"/>
              <a:t>G</a:t>
            </a:r>
            <a:r>
              <a:rPr lang="en-US" dirty="0" err="1" smtClean="0"/>
              <a:t>allary</a:t>
            </a:r>
            <a:endParaRPr lang="en-US" dirty="0"/>
          </a:p>
        </p:txBody>
      </p:sp>
      <p:pic>
        <p:nvPicPr>
          <p:cNvPr id="2097193" name="Picture 4" descr="1-370x230.jpg"/>
          <p:cNvPicPr>
            <a:picLocks noChangeAspect="1"/>
          </p:cNvPicPr>
          <p:nvPr/>
        </p:nvPicPr>
        <p:blipFill>
          <a:blip r:embed="rId2" cstate="print"/>
          <a:stretch>
            <a:fillRect/>
          </a:stretch>
        </p:blipFill>
        <p:spPr>
          <a:xfrm>
            <a:off x="228600" y="1143000"/>
            <a:ext cx="1981200" cy="1447800"/>
          </a:xfrm>
          <a:prstGeom prst="rect">
            <a:avLst/>
          </a:prstGeom>
        </p:spPr>
      </p:pic>
      <p:pic>
        <p:nvPicPr>
          <p:cNvPr id="2097194" name="Picture 5" descr="2-370x230.jpg"/>
          <p:cNvPicPr>
            <a:picLocks noChangeAspect="1"/>
          </p:cNvPicPr>
          <p:nvPr/>
        </p:nvPicPr>
        <p:blipFill>
          <a:blip r:embed="rId3" cstate="print"/>
          <a:stretch>
            <a:fillRect/>
          </a:stretch>
        </p:blipFill>
        <p:spPr>
          <a:xfrm>
            <a:off x="2438400" y="1143000"/>
            <a:ext cx="1981200" cy="1447800"/>
          </a:xfrm>
          <a:prstGeom prst="rect">
            <a:avLst/>
          </a:prstGeom>
        </p:spPr>
      </p:pic>
      <p:pic>
        <p:nvPicPr>
          <p:cNvPr id="2097195" name="Picture 6" descr="IMG_20161013_184123238-370x230.jpg"/>
          <p:cNvPicPr>
            <a:picLocks noChangeAspect="1"/>
          </p:cNvPicPr>
          <p:nvPr/>
        </p:nvPicPr>
        <p:blipFill>
          <a:blip r:embed="rId4" cstate="print"/>
          <a:stretch>
            <a:fillRect/>
          </a:stretch>
        </p:blipFill>
        <p:spPr>
          <a:xfrm>
            <a:off x="6934200" y="1143000"/>
            <a:ext cx="1981200" cy="1371600"/>
          </a:xfrm>
          <a:prstGeom prst="rect">
            <a:avLst/>
          </a:prstGeom>
        </p:spPr>
      </p:pic>
      <p:pic>
        <p:nvPicPr>
          <p:cNvPr id="2097196" name="Picture 7" descr="IMG-20161025-WA0004-370x230.jpg"/>
          <p:cNvPicPr>
            <a:picLocks noChangeAspect="1"/>
          </p:cNvPicPr>
          <p:nvPr/>
        </p:nvPicPr>
        <p:blipFill>
          <a:blip r:embed="rId5" cstate="print"/>
          <a:stretch>
            <a:fillRect/>
          </a:stretch>
        </p:blipFill>
        <p:spPr>
          <a:xfrm>
            <a:off x="4572000" y="1143000"/>
            <a:ext cx="2133600" cy="1447800"/>
          </a:xfrm>
          <a:prstGeom prst="rect">
            <a:avLst/>
          </a:prstGeom>
        </p:spPr>
      </p:pic>
      <p:pic>
        <p:nvPicPr>
          <p:cNvPr id="2097197" name="Picture 8" descr="IMG_20161013_183135929-370x230.jpg"/>
          <p:cNvPicPr>
            <a:picLocks noChangeAspect="1"/>
          </p:cNvPicPr>
          <p:nvPr/>
        </p:nvPicPr>
        <p:blipFill>
          <a:blip r:embed="rId6" cstate="print"/>
          <a:stretch>
            <a:fillRect/>
          </a:stretch>
        </p:blipFill>
        <p:spPr>
          <a:xfrm>
            <a:off x="228600" y="2743200"/>
            <a:ext cx="1981200" cy="1524000"/>
          </a:xfrm>
          <a:prstGeom prst="rect">
            <a:avLst/>
          </a:prstGeom>
        </p:spPr>
      </p:pic>
      <p:pic>
        <p:nvPicPr>
          <p:cNvPr id="2097198" name="Picture 9" descr="IMG_20161013_183428552-1-370x230.jpg"/>
          <p:cNvPicPr>
            <a:picLocks noChangeAspect="1"/>
          </p:cNvPicPr>
          <p:nvPr/>
        </p:nvPicPr>
        <p:blipFill>
          <a:blip r:embed="rId7" cstate="print"/>
          <a:stretch>
            <a:fillRect/>
          </a:stretch>
        </p:blipFill>
        <p:spPr>
          <a:xfrm>
            <a:off x="2438400" y="2743200"/>
            <a:ext cx="1981200" cy="1524000"/>
          </a:xfrm>
          <a:prstGeom prst="rect">
            <a:avLst/>
          </a:prstGeom>
        </p:spPr>
      </p:pic>
      <p:pic>
        <p:nvPicPr>
          <p:cNvPr id="2097199" name="Picture 10" descr="IMG_20161013_183102376-370x230.jpg"/>
          <p:cNvPicPr>
            <a:picLocks noChangeAspect="1"/>
          </p:cNvPicPr>
          <p:nvPr/>
        </p:nvPicPr>
        <p:blipFill>
          <a:blip r:embed="rId8" cstate="print"/>
          <a:stretch>
            <a:fillRect/>
          </a:stretch>
        </p:blipFill>
        <p:spPr>
          <a:xfrm>
            <a:off x="4572000" y="2743200"/>
            <a:ext cx="2209800" cy="1524000"/>
          </a:xfrm>
          <a:prstGeom prst="rect">
            <a:avLst/>
          </a:prstGeom>
        </p:spPr>
      </p:pic>
      <p:pic>
        <p:nvPicPr>
          <p:cNvPr id="2097200" name="Picture 11" descr="IMG-20161216-WA0004-370x230.jpg"/>
          <p:cNvPicPr>
            <a:picLocks noChangeAspect="1"/>
          </p:cNvPicPr>
          <p:nvPr/>
        </p:nvPicPr>
        <p:blipFill>
          <a:blip r:embed="rId9" cstate="print"/>
          <a:stretch>
            <a:fillRect/>
          </a:stretch>
        </p:blipFill>
        <p:spPr>
          <a:xfrm>
            <a:off x="6934200" y="2743200"/>
            <a:ext cx="1981200" cy="1524000"/>
          </a:xfrm>
          <a:prstGeom prst="rect">
            <a:avLst/>
          </a:prstGeom>
        </p:spPr>
      </p:pic>
      <p:pic>
        <p:nvPicPr>
          <p:cNvPr id="2097201" name="Picture 12" descr="Salon-D-Paris-copy-370x230.jpg"/>
          <p:cNvPicPr>
            <a:picLocks noChangeAspect="1"/>
          </p:cNvPicPr>
          <p:nvPr/>
        </p:nvPicPr>
        <p:blipFill>
          <a:blip r:embed="rId10" cstate="print"/>
          <a:stretch>
            <a:fillRect/>
          </a:stretch>
        </p:blipFill>
        <p:spPr>
          <a:xfrm>
            <a:off x="228600" y="4495800"/>
            <a:ext cx="2057400" cy="2057400"/>
          </a:xfrm>
          <a:prstGeom prst="rect">
            <a:avLst/>
          </a:prstGeom>
        </p:spPr>
      </p:pic>
      <p:pic>
        <p:nvPicPr>
          <p:cNvPr id="2097202" name="Picture 13" descr="IMG-20170106-WA0033-370x230.jpg"/>
          <p:cNvPicPr>
            <a:picLocks noChangeAspect="1"/>
          </p:cNvPicPr>
          <p:nvPr/>
        </p:nvPicPr>
        <p:blipFill>
          <a:blip r:embed="rId11" cstate="print"/>
          <a:stretch>
            <a:fillRect/>
          </a:stretch>
        </p:blipFill>
        <p:spPr>
          <a:xfrm>
            <a:off x="2438400" y="4495800"/>
            <a:ext cx="1981200" cy="2057400"/>
          </a:xfrm>
          <a:prstGeom prst="rect">
            <a:avLst/>
          </a:prstGeom>
        </p:spPr>
      </p:pic>
      <p:pic>
        <p:nvPicPr>
          <p:cNvPr id="2097203" name="Picture 14" descr="John_Players_Promo_IHC-370x230.jpg"/>
          <p:cNvPicPr>
            <a:picLocks noChangeAspect="1"/>
          </p:cNvPicPr>
          <p:nvPr/>
        </p:nvPicPr>
        <p:blipFill>
          <a:blip r:embed="rId12" cstate="print"/>
          <a:stretch>
            <a:fillRect/>
          </a:stretch>
        </p:blipFill>
        <p:spPr>
          <a:xfrm>
            <a:off x="4572000" y="4495800"/>
            <a:ext cx="2209800" cy="2057400"/>
          </a:xfrm>
          <a:prstGeom prst="rect">
            <a:avLst/>
          </a:prstGeom>
        </p:spPr>
      </p:pic>
      <p:pic>
        <p:nvPicPr>
          <p:cNvPr id="2097204" name="Picture 15" descr="Westside-2-370x230.jpg"/>
          <p:cNvPicPr>
            <a:picLocks noChangeAspect="1"/>
          </p:cNvPicPr>
          <p:nvPr/>
        </p:nvPicPr>
        <p:blipFill>
          <a:blip r:embed="rId13" cstate="print"/>
          <a:stretch>
            <a:fillRect/>
          </a:stretch>
        </p:blipFill>
        <p:spPr>
          <a:xfrm>
            <a:off x="7010400" y="4495800"/>
            <a:ext cx="1905000" cy="2057400"/>
          </a:xfrm>
          <a:prstGeom prst="rect">
            <a:avLst/>
          </a:prstGeom>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
          <p:cNvSpPr>
            <a:spLocks noGrp="1"/>
          </p:cNvSpPr>
          <p:nvPr>
            <p:ph type="title"/>
          </p:nvPr>
        </p:nvSpPr>
        <p:spPr>
          <a:xfrm>
            <a:off x="457200" y="381000"/>
            <a:ext cx="8229600" cy="1143000"/>
          </a:xfrm>
        </p:spPr>
        <p:txBody>
          <a:bodyPr/>
          <a:lstStyle/>
          <a:p>
            <a:r>
              <a:rPr lang="en-US" sz="3600" b="1" dirty="0" smtClean="0"/>
              <a:t>LIST OF BRANDS OPENING SHORTLY</a:t>
            </a:r>
            <a:endParaRPr lang="en-US" sz="3600" b="1" dirty="0"/>
          </a:p>
        </p:txBody>
      </p:sp>
      <p:sp>
        <p:nvSpPr>
          <p:cNvPr id="1048627" name="Content Placeholder 2"/>
          <p:cNvSpPr>
            <a:spLocks noGrp="1"/>
          </p:cNvSpPr>
          <p:nvPr>
            <p:ph sz="half" idx="1"/>
          </p:nvPr>
        </p:nvSpPr>
        <p:spPr>
          <a:xfrm>
            <a:off x="609600" y="1371600"/>
            <a:ext cx="4038600" cy="4525963"/>
          </a:xfrm>
        </p:spPr>
        <p:txBody>
          <a:bodyPr/>
          <a:lstStyle/>
          <a:p>
            <a:pPr>
              <a:lnSpc>
                <a:spcPct val="150000"/>
              </a:lnSpc>
            </a:pPr>
            <a:r>
              <a:rPr lang="en-US" i="1" dirty="0" smtClean="0"/>
              <a:t>PVR</a:t>
            </a:r>
          </a:p>
          <a:p>
            <a:pPr>
              <a:lnSpc>
                <a:spcPct val="150000"/>
              </a:lnSpc>
            </a:pPr>
            <a:r>
              <a:rPr lang="en-US" i="1" dirty="0" err="1" smtClean="0"/>
              <a:t>Croma</a:t>
            </a:r>
            <a:endParaRPr lang="en-US" i="1" dirty="0" smtClean="0"/>
          </a:p>
          <a:p>
            <a:pPr>
              <a:lnSpc>
                <a:spcPct val="150000"/>
              </a:lnSpc>
            </a:pPr>
            <a:r>
              <a:rPr lang="en-US" i="1" dirty="0" smtClean="0"/>
              <a:t>Entertainment City</a:t>
            </a:r>
          </a:p>
          <a:p>
            <a:pPr>
              <a:lnSpc>
                <a:spcPct val="150000"/>
              </a:lnSpc>
            </a:pPr>
            <a:r>
              <a:rPr lang="en-US" i="1" dirty="0" err="1" smtClean="0"/>
              <a:t>Zivame</a:t>
            </a:r>
            <a:endParaRPr lang="en-US" i="1" dirty="0" smtClean="0"/>
          </a:p>
          <a:p>
            <a:pPr>
              <a:lnSpc>
                <a:spcPct val="150000"/>
              </a:lnSpc>
            </a:pPr>
            <a:r>
              <a:rPr lang="en-US" i="1" dirty="0" smtClean="0"/>
              <a:t>Sports Station</a:t>
            </a:r>
          </a:p>
          <a:p>
            <a:pPr>
              <a:lnSpc>
                <a:spcPct val="150000"/>
              </a:lnSpc>
            </a:pPr>
            <a:r>
              <a:rPr lang="en-US" i="1" dirty="0" smtClean="0"/>
              <a:t>Shoe Tree</a:t>
            </a:r>
          </a:p>
          <a:p>
            <a:pPr>
              <a:lnSpc>
                <a:spcPct val="150000"/>
              </a:lnSpc>
            </a:pPr>
            <a:r>
              <a:rPr lang="en-US" i="1" dirty="0" smtClean="0"/>
              <a:t>Thompson Labs Co. Ltd.</a:t>
            </a:r>
          </a:p>
          <a:p>
            <a:pPr>
              <a:lnSpc>
                <a:spcPct val="150000"/>
              </a:lnSpc>
              <a:buNone/>
            </a:pPr>
            <a:endParaRPr lang="en-US" sz="2400" i="1" dirty="0" smtClean="0"/>
          </a:p>
        </p:txBody>
      </p:sp>
      <p:sp>
        <p:nvSpPr>
          <p:cNvPr id="1048628" name="Content Placeholder 3"/>
          <p:cNvSpPr>
            <a:spLocks noGrp="1"/>
          </p:cNvSpPr>
          <p:nvPr>
            <p:ph sz="half" idx="2"/>
          </p:nvPr>
        </p:nvSpPr>
        <p:spPr>
          <a:xfrm>
            <a:off x="4495800" y="1447800"/>
            <a:ext cx="4495800" cy="4525963"/>
          </a:xfrm>
        </p:spPr>
        <p:txBody>
          <a:bodyPr/>
          <a:lstStyle/>
          <a:p>
            <a:pPr>
              <a:lnSpc>
                <a:spcPct val="150000"/>
              </a:lnSpc>
            </a:pPr>
            <a:r>
              <a:rPr lang="en-US" i="1" dirty="0" smtClean="0"/>
              <a:t>Lifestyle</a:t>
            </a:r>
          </a:p>
          <a:p>
            <a:pPr>
              <a:lnSpc>
                <a:spcPct val="150000"/>
              </a:lnSpc>
            </a:pPr>
            <a:r>
              <a:rPr lang="en-US" i="1" dirty="0" smtClean="0"/>
              <a:t>Yellow </a:t>
            </a:r>
            <a:r>
              <a:rPr lang="en-US" i="1" dirty="0" err="1" smtClean="0"/>
              <a:t>Chilli</a:t>
            </a:r>
            <a:endParaRPr lang="en-US" i="1" dirty="0" smtClean="0"/>
          </a:p>
          <a:p>
            <a:pPr>
              <a:lnSpc>
                <a:spcPct val="150000"/>
              </a:lnSpc>
            </a:pPr>
            <a:r>
              <a:rPr lang="en-US" i="1" dirty="0" smtClean="0"/>
              <a:t>Blizzard Ice Cream </a:t>
            </a:r>
            <a:r>
              <a:rPr lang="en-US" i="1" dirty="0" err="1" smtClean="0"/>
              <a:t>Parlour</a:t>
            </a:r>
            <a:endParaRPr lang="en-US" i="1" dirty="0" smtClean="0"/>
          </a:p>
          <a:p>
            <a:pPr>
              <a:lnSpc>
                <a:spcPct val="150000"/>
              </a:lnSpc>
            </a:pPr>
            <a:r>
              <a:rPr lang="en-US" i="1" dirty="0" smtClean="0"/>
              <a:t>Kolkata </a:t>
            </a:r>
            <a:r>
              <a:rPr lang="en-US" i="1" dirty="0" err="1" smtClean="0"/>
              <a:t>Biryani</a:t>
            </a:r>
            <a:endParaRPr lang="en-US" i="1" dirty="0" smtClean="0"/>
          </a:p>
          <a:p>
            <a:pPr>
              <a:lnSpc>
                <a:spcPct val="150000"/>
              </a:lnSpc>
            </a:pPr>
            <a:r>
              <a:rPr lang="en-US" i="1" dirty="0" smtClean="0"/>
              <a:t>The Fat Bird Bakery</a:t>
            </a:r>
          </a:p>
          <a:p>
            <a:pPr>
              <a:lnSpc>
                <a:spcPct val="150000"/>
              </a:lnSpc>
            </a:pPr>
            <a:r>
              <a:rPr lang="en-US" i="1" dirty="0" err="1" smtClean="0"/>
              <a:t>Fattoush</a:t>
            </a:r>
            <a:endParaRPr lang="en-US" i="1" dirty="0" smtClean="0"/>
          </a:p>
          <a:p>
            <a:pPr>
              <a:lnSpc>
                <a:spcPct val="150000"/>
              </a:lnSpc>
            </a:pPr>
            <a:endParaRPr lang="en-US" sz="2400" i="1" dirty="0" smtClean="0"/>
          </a:p>
          <a:p>
            <a:pPr>
              <a:lnSpc>
                <a:spcPct val="150000"/>
              </a:lnSpc>
            </a:pPr>
            <a:endParaRPr lang="en-US" sz="2400" i="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48626"/>
                                        </p:tgtEl>
                                        <p:attrNameLst>
                                          <p:attrName>style.visibility</p:attrName>
                                        </p:attrNameLst>
                                      </p:cBhvr>
                                      <p:to>
                                        <p:strVal val="visible"/>
                                      </p:to>
                                    </p:set>
                                    <p:anim calcmode="lin" valueType="num">
                                      <p:cBhvr additive="base">
                                        <p:cTn id="7" dur="500" fill="hold"/>
                                        <p:tgtEl>
                                          <p:spTgt spid="1048626"/>
                                        </p:tgtEl>
                                        <p:attrNameLst>
                                          <p:attrName>ppt_x</p:attrName>
                                        </p:attrNameLst>
                                      </p:cBhvr>
                                      <p:tavLst>
                                        <p:tav tm="0">
                                          <p:val>
                                            <p:strVal val="#ppt_x"/>
                                          </p:val>
                                        </p:tav>
                                        <p:tav tm="100000">
                                          <p:val>
                                            <p:strVal val="#ppt_x"/>
                                          </p:val>
                                        </p:tav>
                                      </p:tavLst>
                                    </p:anim>
                                    <p:anim calcmode="lin" valueType="num">
                                      <p:cBhvr additive="base">
                                        <p:cTn id="8" dur="500" fill="hold"/>
                                        <p:tgtEl>
                                          <p:spTgt spid="10486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48627">
                                            <p:txEl>
                                              <p:pRg st="0" end="0"/>
                                            </p:txEl>
                                          </p:spTgt>
                                        </p:tgtEl>
                                        <p:attrNameLst>
                                          <p:attrName>style.visibility</p:attrName>
                                        </p:attrNameLst>
                                      </p:cBhvr>
                                      <p:to>
                                        <p:strVal val="visible"/>
                                      </p:to>
                                    </p:set>
                                    <p:anim calcmode="lin" valueType="num">
                                      <p:cBhvr additive="base">
                                        <p:cTn id="12" dur="100" fill="hold"/>
                                        <p:tgtEl>
                                          <p:spTgt spid="1048627">
                                            <p:txEl>
                                              <p:pRg st="0" end="0"/>
                                            </p:txEl>
                                          </p:spTgt>
                                        </p:tgtEl>
                                        <p:attrNameLst>
                                          <p:attrName>ppt_x</p:attrName>
                                        </p:attrNameLst>
                                      </p:cBhvr>
                                      <p:tavLst>
                                        <p:tav tm="0">
                                          <p:val>
                                            <p:strVal val="0-#ppt_w/2"/>
                                          </p:val>
                                        </p:tav>
                                        <p:tav tm="100000">
                                          <p:val>
                                            <p:strVal val="#ppt_x"/>
                                          </p:val>
                                        </p:tav>
                                      </p:tavLst>
                                    </p:anim>
                                    <p:anim calcmode="lin" valueType="num">
                                      <p:cBhvr additive="base">
                                        <p:cTn id="13" dur="100" fill="hold"/>
                                        <p:tgtEl>
                                          <p:spTgt spid="104862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8" fill="hold" nodeType="afterEffect">
                                  <p:stCondLst>
                                    <p:cond delay="0"/>
                                  </p:stCondLst>
                                  <p:childTnLst>
                                    <p:set>
                                      <p:cBhvr>
                                        <p:cTn id="16" dur="1" fill="hold">
                                          <p:stCondLst>
                                            <p:cond delay="0"/>
                                          </p:stCondLst>
                                        </p:cTn>
                                        <p:tgtEl>
                                          <p:spTgt spid="1048627">
                                            <p:txEl>
                                              <p:pRg st="1" end="1"/>
                                            </p:txEl>
                                          </p:spTgt>
                                        </p:tgtEl>
                                        <p:attrNameLst>
                                          <p:attrName>style.visibility</p:attrName>
                                        </p:attrNameLst>
                                      </p:cBhvr>
                                      <p:to>
                                        <p:strVal val="visible"/>
                                      </p:to>
                                    </p:set>
                                    <p:anim calcmode="lin" valueType="num">
                                      <p:cBhvr additive="base">
                                        <p:cTn id="17" dur="100" fill="hold"/>
                                        <p:tgtEl>
                                          <p:spTgt spid="1048627">
                                            <p:txEl>
                                              <p:pRg st="1" end="1"/>
                                            </p:txEl>
                                          </p:spTgt>
                                        </p:tgtEl>
                                        <p:attrNameLst>
                                          <p:attrName>ppt_x</p:attrName>
                                        </p:attrNameLst>
                                      </p:cBhvr>
                                      <p:tavLst>
                                        <p:tav tm="0">
                                          <p:val>
                                            <p:strVal val="0-#ppt_w/2"/>
                                          </p:val>
                                        </p:tav>
                                        <p:tav tm="100000">
                                          <p:val>
                                            <p:strVal val="#ppt_x"/>
                                          </p:val>
                                        </p:tav>
                                      </p:tavLst>
                                    </p:anim>
                                    <p:anim calcmode="lin" valueType="num">
                                      <p:cBhvr additive="base">
                                        <p:cTn id="18" dur="100" fill="hold"/>
                                        <p:tgtEl>
                                          <p:spTgt spid="104862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700"/>
                            </p:stCondLst>
                            <p:childTnLst>
                              <p:par>
                                <p:cTn id="20" presetID="2" presetClass="entr" presetSubtype="8" fill="hold" nodeType="afterEffect">
                                  <p:stCondLst>
                                    <p:cond delay="0"/>
                                  </p:stCondLst>
                                  <p:childTnLst>
                                    <p:set>
                                      <p:cBhvr>
                                        <p:cTn id="21" dur="1" fill="hold">
                                          <p:stCondLst>
                                            <p:cond delay="0"/>
                                          </p:stCondLst>
                                        </p:cTn>
                                        <p:tgtEl>
                                          <p:spTgt spid="1048627">
                                            <p:txEl>
                                              <p:pRg st="2" end="2"/>
                                            </p:txEl>
                                          </p:spTgt>
                                        </p:tgtEl>
                                        <p:attrNameLst>
                                          <p:attrName>style.visibility</p:attrName>
                                        </p:attrNameLst>
                                      </p:cBhvr>
                                      <p:to>
                                        <p:strVal val="visible"/>
                                      </p:to>
                                    </p:set>
                                    <p:anim calcmode="lin" valueType="num">
                                      <p:cBhvr additive="base">
                                        <p:cTn id="22" dur="100" fill="hold"/>
                                        <p:tgtEl>
                                          <p:spTgt spid="1048627">
                                            <p:txEl>
                                              <p:pRg st="2" end="2"/>
                                            </p:txEl>
                                          </p:spTgt>
                                        </p:tgtEl>
                                        <p:attrNameLst>
                                          <p:attrName>ppt_x</p:attrName>
                                        </p:attrNameLst>
                                      </p:cBhvr>
                                      <p:tavLst>
                                        <p:tav tm="0">
                                          <p:val>
                                            <p:strVal val="0-#ppt_w/2"/>
                                          </p:val>
                                        </p:tav>
                                        <p:tav tm="100000">
                                          <p:val>
                                            <p:strVal val="#ppt_x"/>
                                          </p:val>
                                        </p:tav>
                                      </p:tavLst>
                                    </p:anim>
                                    <p:anim calcmode="lin" valueType="num">
                                      <p:cBhvr additive="base">
                                        <p:cTn id="23" dur="100" fill="hold"/>
                                        <p:tgtEl>
                                          <p:spTgt spid="1048627">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
                            </p:stCondLst>
                            <p:childTnLst>
                              <p:par>
                                <p:cTn id="25" presetID="2" presetClass="entr" presetSubtype="8" fill="hold" nodeType="afterEffect">
                                  <p:stCondLst>
                                    <p:cond delay="0"/>
                                  </p:stCondLst>
                                  <p:childTnLst>
                                    <p:set>
                                      <p:cBhvr>
                                        <p:cTn id="26" dur="1" fill="hold">
                                          <p:stCondLst>
                                            <p:cond delay="0"/>
                                          </p:stCondLst>
                                        </p:cTn>
                                        <p:tgtEl>
                                          <p:spTgt spid="1048627">
                                            <p:txEl>
                                              <p:pRg st="3" end="3"/>
                                            </p:txEl>
                                          </p:spTgt>
                                        </p:tgtEl>
                                        <p:attrNameLst>
                                          <p:attrName>style.visibility</p:attrName>
                                        </p:attrNameLst>
                                      </p:cBhvr>
                                      <p:to>
                                        <p:strVal val="visible"/>
                                      </p:to>
                                    </p:set>
                                    <p:anim calcmode="lin" valueType="num">
                                      <p:cBhvr additive="base">
                                        <p:cTn id="27" dur="100" fill="hold"/>
                                        <p:tgtEl>
                                          <p:spTgt spid="1048627">
                                            <p:txEl>
                                              <p:pRg st="3" end="3"/>
                                            </p:txEl>
                                          </p:spTgt>
                                        </p:tgtEl>
                                        <p:attrNameLst>
                                          <p:attrName>ppt_x</p:attrName>
                                        </p:attrNameLst>
                                      </p:cBhvr>
                                      <p:tavLst>
                                        <p:tav tm="0">
                                          <p:val>
                                            <p:strVal val="0-#ppt_w/2"/>
                                          </p:val>
                                        </p:tav>
                                        <p:tav tm="100000">
                                          <p:val>
                                            <p:strVal val="#ppt_x"/>
                                          </p:val>
                                        </p:tav>
                                      </p:tavLst>
                                    </p:anim>
                                    <p:anim calcmode="lin" valueType="num">
                                      <p:cBhvr additive="base">
                                        <p:cTn id="28" dur="100" fill="hold"/>
                                        <p:tgtEl>
                                          <p:spTgt spid="1048627">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900"/>
                            </p:stCondLst>
                            <p:childTnLst>
                              <p:par>
                                <p:cTn id="30" presetID="2" presetClass="entr" presetSubtype="8" fill="hold" nodeType="afterEffect">
                                  <p:stCondLst>
                                    <p:cond delay="0"/>
                                  </p:stCondLst>
                                  <p:childTnLst>
                                    <p:set>
                                      <p:cBhvr>
                                        <p:cTn id="31" dur="1" fill="hold">
                                          <p:stCondLst>
                                            <p:cond delay="0"/>
                                          </p:stCondLst>
                                        </p:cTn>
                                        <p:tgtEl>
                                          <p:spTgt spid="1048627">
                                            <p:txEl>
                                              <p:pRg st="4" end="4"/>
                                            </p:txEl>
                                          </p:spTgt>
                                        </p:tgtEl>
                                        <p:attrNameLst>
                                          <p:attrName>style.visibility</p:attrName>
                                        </p:attrNameLst>
                                      </p:cBhvr>
                                      <p:to>
                                        <p:strVal val="visible"/>
                                      </p:to>
                                    </p:set>
                                    <p:anim calcmode="lin" valueType="num">
                                      <p:cBhvr additive="base">
                                        <p:cTn id="32" dur="100" fill="hold"/>
                                        <p:tgtEl>
                                          <p:spTgt spid="1048627">
                                            <p:txEl>
                                              <p:pRg st="4" end="4"/>
                                            </p:txEl>
                                          </p:spTgt>
                                        </p:tgtEl>
                                        <p:attrNameLst>
                                          <p:attrName>ppt_x</p:attrName>
                                        </p:attrNameLst>
                                      </p:cBhvr>
                                      <p:tavLst>
                                        <p:tav tm="0">
                                          <p:val>
                                            <p:strVal val="0-#ppt_w/2"/>
                                          </p:val>
                                        </p:tav>
                                        <p:tav tm="100000">
                                          <p:val>
                                            <p:strVal val="#ppt_x"/>
                                          </p:val>
                                        </p:tav>
                                      </p:tavLst>
                                    </p:anim>
                                    <p:anim calcmode="lin" valueType="num">
                                      <p:cBhvr additive="base">
                                        <p:cTn id="33" dur="100" fill="hold"/>
                                        <p:tgtEl>
                                          <p:spTgt spid="1048627">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1048627">
                                            <p:txEl>
                                              <p:pRg st="5" end="5"/>
                                            </p:txEl>
                                          </p:spTgt>
                                        </p:tgtEl>
                                        <p:attrNameLst>
                                          <p:attrName>style.visibility</p:attrName>
                                        </p:attrNameLst>
                                      </p:cBhvr>
                                      <p:to>
                                        <p:strVal val="visible"/>
                                      </p:to>
                                    </p:set>
                                    <p:anim calcmode="lin" valueType="num">
                                      <p:cBhvr additive="base">
                                        <p:cTn id="37" dur="100" fill="hold"/>
                                        <p:tgtEl>
                                          <p:spTgt spid="1048627">
                                            <p:txEl>
                                              <p:pRg st="5" end="5"/>
                                            </p:txEl>
                                          </p:spTgt>
                                        </p:tgtEl>
                                        <p:attrNameLst>
                                          <p:attrName>ppt_x</p:attrName>
                                        </p:attrNameLst>
                                      </p:cBhvr>
                                      <p:tavLst>
                                        <p:tav tm="0">
                                          <p:val>
                                            <p:strVal val="0-#ppt_w/2"/>
                                          </p:val>
                                        </p:tav>
                                        <p:tav tm="100000">
                                          <p:val>
                                            <p:strVal val="#ppt_x"/>
                                          </p:val>
                                        </p:tav>
                                      </p:tavLst>
                                    </p:anim>
                                    <p:anim calcmode="lin" valueType="num">
                                      <p:cBhvr additive="base">
                                        <p:cTn id="38" dur="100" fill="hold"/>
                                        <p:tgtEl>
                                          <p:spTgt spid="1048627">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1100"/>
                            </p:stCondLst>
                            <p:childTnLst>
                              <p:par>
                                <p:cTn id="40" presetID="2" presetClass="entr" presetSubtype="8" fill="hold" nodeType="afterEffect">
                                  <p:stCondLst>
                                    <p:cond delay="0"/>
                                  </p:stCondLst>
                                  <p:childTnLst>
                                    <p:set>
                                      <p:cBhvr>
                                        <p:cTn id="41" dur="1" fill="hold">
                                          <p:stCondLst>
                                            <p:cond delay="0"/>
                                          </p:stCondLst>
                                        </p:cTn>
                                        <p:tgtEl>
                                          <p:spTgt spid="1048627">
                                            <p:txEl>
                                              <p:pRg st="6" end="6"/>
                                            </p:txEl>
                                          </p:spTgt>
                                        </p:tgtEl>
                                        <p:attrNameLst>
                                          <p:attrName>style.visibility</p:attrName>
                                        </p:attrNameLst>
                                      </p:cBhvr>
                                      <p:to>
                                        <p:strVal val="visible"/>
                                      </p:to>
                                    </p:set>
                                    <p:anim calcmode="lin" valueType="num">
                                      <p:cBhvr additive="base">
                                        <p:cTn id="42" dur="100" fill="hold"/>
                                        <p:tgtEl>
                                          <p:spTgt spid="1048627">
                                            <p:txEl>
                                              <p:pRg st="6" end="6"/>
                                            </p:txEl>
                                          </p:spTgt>
                                        </p:tgtEl>
                                        <p:attrNameLst>
                                          <p:attrName>ppt_x</p:attrName>
                                        </p:attrNameLst>
                                      </p:cBhvr>
                                      <p:tavLst>
                                        <p:tav tm="0">
                                          <p:val>
                                            <p:strVal val="0-#ppt_w/2"/>
                                          </p:val>
                                        </p:tav>
                                        <p:tav tm="100000">
                                          <p:val>
                                            <p:strVal val="#ppt_x"/>
                                          </p:val>
                                        </p:tav>
                                      </p:tavLst>
                                    </p:anim>
                                    <p:anim calcmode="lin" valueType="num">
                                      <p:cBhvr additive="base">
                                        <p:cTn id="43" dur="100" fill="hold"/>
                                        <p:tgtEl>
                                          <p:spTgt spid="1048627">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1200"/>
                            </p:stCondLst>
                            <p:childTnLst>
                              <p:par>
                                <p:cTn id="45" presetID="2" presetClass="entr" presetSubtype="8" fill="hold" nodeType="afterEffect">
                                  <p:stCondLst>
                                    <p:cond delay="0"/>
                                  </p:stCondLst>
                                  <p:childTnLst>
                                    <p:set>
                                      <p:cBhvr>
                                        <p:cTn id="46" dur="1" fill="hold">
                                          <p:stCondLst>
                                            <p:cond delay="0"/>
                                          </p:stCondLst>
                                        </p:cTn>
                                        <p:tgtEl>
                                          <p:spTgt spid="1048628">
                                            <p:txEl>
                                              <p:pRg st="0" end="0"/>
                                            </p:txEl>
                                          </p:spTgt>
                                        </p:tgtEl>
                                        <p:attrNameLst>
                                          <p:attrName>style.visibility</p:attrName>
                                        </p:attrNameLst>
                                      </p:cBhvr>
                                      <p:to>
                                        <p:strVal val="visible"/>
                                      </p:to>
                                    </p:set>
                                    <p:anim calcmode="lin" valueType="num">
                                      <p:cBhvr additive="base">
                                        <p:cTn id="47" dur="100" fill="hold"/>
                                        <p:tgtEl>
                                          <p:spTgt spid="1048628">
                                            <p:txEl>
                                              <p:pRg st="0" end="0"/>
                                            </p:txEl>
                                          </p:spTgt>
                                        </p:tgtEl>
                                        <p:attrNameLst>
                                          <p:attrName>ppt_x</p:attrName>
                                        </p:attrNameLst>
                                      </p:cBhvr>
                                      <p:tavLst>
                                        <p:tav tm="0">
                                          <p:val>
                                            <p:strVal val="0-#ppt_w/2"/>
                                          </p:val>
                                        </p:tav>
                                        <p:tav tm="100000">
                                          <p:val>
                                            <p:strVal val="#ppt_x"/>
                                          </p:val>
                                        </p:tav>
                                      </p:tavLst>
                                    </p:anim>
                                    <p:anim calcmode="lin" valueType="num">
                                      <p:cBhvr additive="base">
                                        <p:cTn id="48" dur="100" fill="hold"/>
                                        <p:tgtEl>
                                          <p:spTgt spid="1048628">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1300"/>
                            </p:stCondLst>
                            <p:childTnLst>
                              <p:par>
                                <p:cTn id="50" presetID="2" presetClass="entr" presetSubtype="8" fill="hold" nodeType="afterEffect">
                                  <p:stCondLst>
                                    <p:cond delay="0"/>
                                  </p:stCondLst>
                                  <p:childTnLst>
                                    <p:set>
                                      <p:cBhvr>
                                        <p:cTn id="51" dur="1" fill="hold">
                                          <p:stCondLst>
                                            <p:cond delay="0"/>
                                          </p:stCondLst>
                                        </p:cTn>
                                        <p:tgtEl>
                                          <p:spTgt spid="1048628">
                                            <p:txEl>
                                              <p:pRg st="1" end="1"/>
                                            </p:txEl>
                                          </p:spTgt>
                                        </p:tgtEl>
                                        <p:attrNameLst>
                                          <p:attrName>style.visibility</p:attrName>
                                        </p:attrNameLst>
                                      </p:cBhvr>
                                      <p:to>
                                        <p:strVal val="visible"/>
                                      </p:to>
                                    </p:set>
                                    <p:anim calcmode="lin" valueType="num">
                                      <p:cBhvr additive="base">
                                        <p:cTn id="52" dur="100" fill="hold"/>
                                        <p:tgtEl>
                                          <p:spTgt spid="1048628">
                                            <p:txEl>
                                              <p:pRg st="1" end="1"/>
                                            </p:txEl>
                                          </p:spTgt>
                                        </p:tgtEl>
                                        <p:attrNameLst>
                                          <p:attrName>ppt_x</p:attrName>
                                        </p:attrNameLst>
                                      </p:cBhvr>
                                      <p:tavLst>
                                        <p:tav tm="0">
                                          <p:val>
                                            <p:strVal val="0-#ppt_w/2"/>
                                          </p:val>
                                        </p:tav>
                                        <p:tav tm="100000">
                                          <p:val>
                                            <p:strVal val="#ppt_x"/>
                                          </p:val>
                                        </p:tav>
                                      </p:tavLst>
                                    </p:anim>
                                    <p:anim calcmode="lin" valueType="num">
                                      <p:cBhvr additive="base">
                                        <p:cTn id="53" dur="100" fill="hold"/>
                                        <p:tgtEl>
                                          <p:spTgt spid="1048628">
                                            <p:txEl>
                                              <p:pRg st="1" end="1"/>
                                            </p:txEl>
                                          </p:spTgt>
                                        </p:tgtEl>
                                        <p:attrNameLst>
                                          <p:attrName>ppt_y</p:attrName>
                                        </p:attrNameLst>
                                      </p:cBhvr>
                                      <p:tavLst>
                                        <p:tav tm="0">
                                          <p:val>
                                            <p:strVal val="#ppt_y"/>
                                          </p:val>
                                        </p:tav>
                                        <p:tav tm="100000">
                                          <p:val>
                                            <p:strVal val="#ppt_y"/>
                                          </p:val>
                                        </p:tav>
                                      </p:tavLst>
                                    </p:anim>
                                  </p:childTnLst>
                                </p:cTn>
                              </p:par>
                            </p:childTnLst>
                          </p:cTn>
                        </p:par>
                        <p:par>
                          <p:cTn id="54" fill="hold">
                            <p:stCondLst>
                              <p:cond delay="1400"/>
                            </p:stCondLst>
                            <p:childTnLst>
                              <p:par>
                                <p:cTn id="55" presetID="2" presetClass="entr" presetSubtype="8" fill="hold" nodeType="afterEffect">
                                  <p:stCondLst>
                                    <p:cond delay="0"/>
                                  </p:stCondLst>
                                  <p:childTnLst>
                                    <p:set>
                                      <p:cBhvr>
                                        <p:cTn id="56" dur="1" fill="hold">
                                          <p:stCondLst>
                                            <p:cond delay="0"/>
                                          </p:stCondLst>
                                        </p:cTn>
                                        <p:tgtEl>
                                          <p:spTgt spid="1048628">
                                            <p:txEl>
                                              <p:pRg st="2" end="2"/>
                                            </p:txEl>
                                          </p:spTgt>
                                        </p:tgtEl>
                                        <p:attrNameLst>
                                          <p:attrName>style.visibility</p:attrName>
                                        </p:attrNameLst>
                                      </p:cBhvr>
                                      <p:to>
                                        <p:strVal val="visible"/>
                                      </p:to>
                                    </p:set>
                                    <p:anim calcmode="lin" valueType="num">
                                      <p:cBhvr additive="base">
                                        <p:cTn id="57" dur="100" fill="hold"/>
                                        <p:tgtEl>
                                          <p:spTgt spid="1048628">
                                            <p:txEl>
                                              <p:pRg st="2" end="2"/>
                                            </p:txEl>
                                          </p:spTgt>
                                        </p:tgtEl>
                                        <p:attrNameLst>
                                          <p:attrName>ppt_x</p:attrName>
                                        </p:attrNameLst>
                                      </p:cBhvr>
                                      <p:tavLst>
                                        <p:tav tm="0">
                                          <p:val>
                                            <p:strVal val="0-#ppt_w/2"/>
                                          </p:val>
                                        </p:tav>
                                        <p:tav tm="100000">
                                          <p:val>
                                            <p:strVal val="#ppt_x"/>
                                          </p:val>
                                        </p:tav>
                                      </p:tavLst>
                                    </p:anim>
                                    <p:anim calcmode="lin" valueType="num">
                                      <p:cBhvr additive="base">
                                        <p:cTn id="58" dur="100" fill="hold"/>
                                        <p:tgtEl>
                                          <p:spTgt spid="1048628">
                                            <p:txEl>
                                              <p:pRg st="2" end="2"/>
                                            </p:txEl>
                                          </p:spTgt>
                                        </p:tgtEl>
                                        <p:attrNameLst>
                                          <p:attrName>ppt_y</p:attrName>
                                        </p:attrNameLst>
                                      </p:cBhvr>
                                      <p:tavLst>
                                        <p:tav tm="0">
                                          <p:val>
                                            <p:strVal val="#ppt_y"/>
                                          </p:val>
                                        </p:tav>
                                        <p:tav tm="100000">
                                          <p:val>
                                            <p:strVal val="#ppt_y"/>
                                          </p:val>
                                        </p:tav>
                                      </p:tavLst>
                                    </p:anim>
                                  </p:childTnLst>
                                </p:cTn>
                              </p:par>
                            </p:childTnLst>
                          </p:cTn>
                        </p:par>
                        <p:par>
                          <p:cTn id="59" fill="hold">
                            <p:stCondLst>
                              <p:cond delay="1500"/>
                            </p:stCondLst>
                            <p:childTnLst>
                              <p:par>
                                <p:cTn id="60" presetID="2" presetClass="entr" presetSubtype="8" fill="hold" nodeType="afterEffect">
                                  <p:stCondLst>
                                    <p:cond delay="0"/>
                                  </p:stCondLst>
                                  <p:childTnLst>
                                    <p:set>
                                      <p:cBhvr>
                                        <p:cTn id="61" dur="1" fill="hold">
                                          <p:stCondLst>
                                            <p:cond delay="0"/>
                                          </p:stCondLst>
                                        </p:cTn>
                                        <p:tgtEl>
                                          <p:spTgt spid="1048628">
                                            <p:txEl>
                                              <p:pRg st="3" end="3"/>
                                            </p:txEl>
                                          </p:spTgt>
                                        </p:tgtEl>
                                        <p:attrNameLst>
                                          <p:attrName>style.visibility</p:attrName>
                                        </p:attrNameLst>
                                      </p:cBhvr>
                                      <p:to>
                                        <p:strVal val="visible"/>
                                      </p:to>
                                    </p:set>
                                    <p:anim calcmode="lin" valueType="num">
                                      <p:cBhvr additive="base">
                                        <p:cTn id="62" dur="100" fill="hold"/>
                                        <p:tgtEl>
                                          <p:spTgt spid="1048628">
                                            <p:txEl>
                                              <p:pRg st="3" end="3"/>
                                            </p:txEl>
                                          </p:spTgt>
                                        </p:tgtEl>
                                        <p:attrNameLst>
                                          <p:attrName>ppt_x</p:attrName>
                                        </p:attrNameLst>
                                      </p:cBhvr>
                                      <p:tavLst>
                                        <p:tav tm="0">
                                          <p:val>
                                            <p:strVal val="0-#ppt_w/2"/>
                                          </p:val>
                                        </p:tav>
                                        <p:tav tm="100000">
                                          <p:val>
                                            <p:strVal val="#ppt_x"/>
                                          </p:val>
                                        </p:tav>
                                      </p:tavLst>
                                    </p:anim>
                                    <p:anim calcmode="lin" valueType="num">
                                      <p:cBhvr additive="base">
                                        <p:cTn id="63" dur="100" fill="hold"/>
                                        <p:tgtEl>
                                          <p:spTgt spid="1048628">
                                            <p:txEl>
                                              <p:pRg st="3" end="3"/>
                                            </p:txEl>
                                          </p:spTgt>
                                        </p:tgtEl>
                                        <p:attrNameLst>
                                          <p:attrName>ppt_y</p:attrName>
                                        </p:attrNameLst>
                                      </p:cBhvr>
                                      <p:tavLst>
                                        <p:tav tm="0">
                                          <p:val>
                                            <p:strVal val="#ppt_y"/>
                                          </p:val>
                                        </p:tav>
                                        <p:tav tm="100000">
                                          <p:val>
                                            <p:strVal val="#ppt_y"/>
                                          </p:val>
                                        </p:tav>
                                      </p:tavLst>
                                    </p:anim>
                                  </p:childTnLst>
                                </p:cTn>
                              </p:par>
                            </p:childTnLst>
                          </p:cTn>
                        </p:par>
                        <p:par>
                          <p:cTn id="64" fill="hold">
                            <p:stCondLst>
                              <p:cond delay="1600"/>
                            </p:stCondLst>
                            <p:childTnLst>
                              <p:par>
                                <p:cTn id="65" presetID="2" presetClass="entr" presetSubtype="8" fill="hold" nodeType="afterEffect">
                                  <p:stCondLst>
                                    <p:cond delay="0"/>
                                  </p:stCondLst>
                                  <p:childTnLst>
                                    <p:set>
                                      <p:cBhvr>
                                        <p:cTn id="66" dur="1" fill="hold">
                                          <p:stCondLst>
                                            <p:cond delay="0"/>
                                          </p:stCondLst>
                                        </p:cTn>
                                        <p:tgtEl>
                                          <p:spTgt spid="1048628">
                                            <p:txEl>
                                              <p:pRg st="4" end="4"/>
                                            </p:txEl>
                                          </p:spTgt>
                                        </p:tgtEl>
                                        <p:attrNameLst>
                                          <p:attrName>style.visibility</p:attrName>
                                        </p:attrNameLst>
                                      </p:cBhvr>
                                      <p:to>
                                        <p:strVal val="visible"/>
                                      </p:to>
                                    </p:set>
                                    <p:anim calcmode="lin" valueType="num">
                                      <p:cBhvr additive="base">
                                        <p:cTn id="67" dur="100" fill="hold"/>
                                        <p:tgtEl>
                                          <p:spTgt spid="1048628">
                                            <p:txEl>
                                              <p:pRg st="4" end="4"/>
                                            </p:txEl>
                                          </p:spTgt>
                                        </p:tgtEl>
                                        <p:attrNameLst>
                                          <p:attrName>ppt_x</p:attrName>
                                        </p:attrNameLst>
                                      </p:cBhvr>
                                      <p:tavLst>
                                        <p:tav tm="0">
                                          <p:val>
                                            <p:strVal val="0-#ppt_w/2"/>
                                          </p:val>
                                        </p:tav>
                                        <p:tav tm="100000">
                                          <p:val>
                                            <p:strVal val="#ppt_x"/>
                                          </p:val>
                                        </p:tav>
                                      </p:tavLst>
                                    </p:anim>
                                    <p:anim calcmode="lin" valueType="num">
                                      <p:cBhvr additive="base">
                                        <p:cTn id="68" dur="100" fill="hold"/>
                                        <p:tgtEl>
                                          <p:spTgt spid="1048628">
                                            <p:txEl>
                                              <p:pRg st="4" end="4"/>
                                            </p:txEl>
                                          </p:spTgt>
                                        </p:tgtEl>
                                        <p:attrNameLst>
                                          <p:attrName>ppt_y</p:attrName>
                                        </p:attrNameLst>
                                      </p:cBhvr>
                                      <p:tavLst>
                                        <p:tav tm="0">
                                          <p:val>
                                            <p:strVal val="#ppt_y"/>
                                          </p:val>
                                        </p:tav>
                                        <p:tav tm="100000">
                                          <p:val>
                                            <p:strVal val="#ppt_y"/>
                                          </p:val>
                                        </p:tav>
                                      </p:tavLst>
                                    </p:anim>
                                  </p:childTnLst>
                                </p:cTn>
                              </p:par>
                            </p:childTnLst>
                          </p:cTn>
                        </p:par>
                        <p:par>
                          <p:cTn id="69" fill="hold">
                            <p:stCondLst>
                              <p:cond delay="1700"/>
                            </p:stCondLst>
                            <p:childTnLst>
                              <p:par>
                                <p:cTn id="70" presetID="2" presetClass="entr" presetSubtype="8" fill="hold" nodeType="afterEffect">
                                  <p:stCondLst>
                                    <p:cond delay="0"/>
                                  </p:stCondLst>
                                  <p:childTnLst>
                                    <p:set>
                                      <p:cBhvr>
                                        <p:cTn id="71" dur="1" fill="hold">
                                          <p:stCondLst>
                                            <p:cond delay="0"/>
                                          </p:stCondLst>
                                        </p:cTn>
                                        <p:tgtEl>
                                          <p:spTgt spid="1048628">
                                            <p:txEl>
                                              <p:pRg st="5" end="5"/>
                                            </p:txEl>
                                          </p:spTgt>
                                        </p:tgtEl>
                                        <p:attrNameLst>
                                          <p:attrName>style.visibility</p:attrName>
                                        </p:attrNameLst>
                                      </p:cBhvr>
                                      <p:to>
                                        <p:strVal val="visible"/>
                                      </p:to>
                                    </p:set>
                                    <p:anim calcmode="lin" valueType="num">
                                      <p:cBhvr additive="base">
                                        <p:cTn id="72" dur="100" fill="hold"/>
                                        <p:tgtEl>
                                          <p:spTgt spid="1048628">
                                            <p:txEl>
                                              <p:pRg st="5" end="5"/>
                                            </p:txEl>
                                          </p:spTgt>
                                        </p:tgtEl>
                                        <p:attrNameLst>
                                          <p:attrName>ppt_x</p:attrName>
                                        </p:attrNameLst>
                                      </p:cBhvr>
                                      <p:tavLst>
                                        <p:tav tm="0">
                                          <p:val>
                                            <p:strVal val="0-#ppt_w/2"/>
                                          </p:val>
                                        </p:tav>
                                        <p:tav tm="100000">
                                          <p:val>
                                            <p:strVal val="#ppt_x"/>
                                          </p:val>
                                        </p:tav>
                                      </p:tavLst>
                                    </p:anim>
                                    <p:anim calcmode="lin" valueType="num">
                                      <p:cBhvr additive="base">
                                        <p:cTn id="73" dur="100" fill="hold"/>
                                        <p:tgtEl>
                                          <p:spTgt spid="104862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5" name="Picture 1" descr="ihc-event-2.jpg"/>
          <p:cNvPicPr>
            <a:picLocks noChangeAspect="1"/>
          </p:cNvPicPr>
          <p:nvPr/>
        </p:nvPicPr>
        <p:blipFill>
          <a:blip r:embed="rId2" cstate="email"/>
          <a:srcRect/>
          <a:stretch>
            <a:fillRect/>
          </a:stretch>
        </p:blipFill>
        <p:spPr>
          <a:xfrm>
            <a:off x="0" y="685800"/>
            <a:ext cx="9144000" cy="6172200"/>
          </a:xfrm>
          <a:prstGeom prst="rect">
            <a:avLst/>
          </a:prstGeom>
        </p:spPr>
      </p:pic>
      <p:sp>
        <p:nvSpPr>
          <p:cNvPr id="1048629" name="Title 2"/>
          <p:cNvSpPr txBox="1"/>
          <p:nvPr/>
        </p:nvSpPr>
        <p:spPr>
          <a:xfrm>
            <a:off x="228600" y="228600"/>
            <a:ext cx="8763000" cy="762000"/>
          </a:xfrm>
          <a:prstGeom prst="rect">
            <a:avLst/>
          </a:prstGeom>
        </p:spPr>
        <p:txBody>
          <a:bodyPr>
            <a:normAutofit/>
          </a:bodyPr>
          <a:lstStyle/>
          <a:p>
            <a:pPr lvl="0" algn="ctr">
              <a:spcBef>
                <a:spcPct val="0"/>
              </a:spcBef>
            </a:pPr>
            <a:r>
              <a:rPr lang="en-US" sz="3200" b="1" dirty="0" smtClean="0">
                <a:latin typeface="Cambria" pitchFamily="18" charset="0"/>
              </a:rPr>
              <a:t>Events at Indirapuram Habitat Centre</a:t>
            </a:r>
            <a:endParaRPr lang="en-US" sz="3200" b="1" dirty="0">
              <a:latin typeface="Cambria"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48629"/>
                                        </p:tgtEl>
                                        <p:attrNameLst>
                                          <p:attrName>style.visibility</p:attrName>
                                        </p:attrNameLst>
                                      </p:cBhvr>
                                      <p:to>
                                        <p:strVal val="visible"/>
                                      </p:to>
                                    </p:set>
                                    <p:anim calcmode="lin" valueType="num">
                                      <p:cBhvr additive="base">
                                        <p:cTn id="7" dur="500" fill="hold"/>
                                        <p:tgtEl>
                                          <p:spTgt spid="1048629"/>
                                        </p:tgtEl>
                                        <p:attrNameLst>
                                          <p:attrName>ppt_x</p:attrName>
                                        </p:attrNameLst>
                                      </p:cBhvr>
                                      <p:tavLst>
                                        <p:tav tm="0">
                                          <p:val>
                                            <p:strVal val="#ppt_x"/>
                                          </p:val>
                                        </p:tav>
                                        <p:tav tm="100000">
                                          <p:val>
                                            <p:strVal val="#ppt_x"/>
                                          </p:val>
                                        </p:tav>
                                      </p:tavLst>
                                    </p:anim>
                                    <p:anim calcmode="lin" valueType="num">
                                      <p:cBhvr additive="base">
                                        <p:cTn id="8" dur="500" fill="hold"/>
                                        <p:tgtEl>
                                          <p:spTgt spid="104862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5" presetClass="entr" presetSubtype="0" fill="hold" nodeType="afterEffect">
                                  <p:stCondLst>
                                    <p:cond delay="0"/>
                                  </p:stCondLst>
                                  <p:childTnLst>
                                    <p:set>
                                      <p:cBhvr>
                                        <p:cTn id="11" dur="1" fill="hold">
                                          <p:stCondLst>
                                            <p:cond delay="0"/>
                                          </p:stCondLst>
                                        </p:cTn>
                                        <p:tgtEl>
                                          <p:spTgt spid="2097205"/>
                                        </p:tgtEl>
                                        <p:attrNameLst>
                                          <p:attrName>style.visibility</p:attrName>
                                        </p:attrNameLst>
                                      </p:cBhvr>
                                      <p:to>
                                        <p:strVal val="visible"/>
                                      </p:to>
                                    </p:set>
                                    <p:anim calcmode="lin" valueType="num">
                                      <p:cBhvr>
                                        <p:cTn id="12" dur="500" decel="50000" fill="hold">
                                          <p:stCondLst>
                                            <p:cond delay="0"/>
                                          </p:stCondLst>
                                        </p:cTn>
                                        <p:tgtEl>
                                          <p:spTgt spid="209720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09720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097205"/>
                                        </p:tgtEl>
                                        <p:attrNameLst>
                                          <p:attrName>ppt_w</p:attrName>
                                        </p:attrNameLst>
                                      </p:cBhvr>
                                      <p:tavLst>
                                        <p:tav tm="0">
                                          <p:val>
                                            <p:strVal val="#ppt_w*.05"/>
                                          </p:val>
                                        </p:tav>
                                        <p:tav tm="100000">
                                          <p:val>
                                            <p:strVal val="#ppt_w"/>
                                          </p:val>
                                        </p:tav>
                                      </p:tavLst>
                                    </p:anim>
                                    <p:anim calcmode="lin" valueType="num">
                                      <p:cBhvr>
                                        <p:cTn id="15" dur="1000" fill="hold"/>
                                        <p:tgtEl>
                                          <p:spTgt spid="209720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09720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09720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09720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097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6" name="Picture 3" descr="ihc-event.jpg"/>
          <p:cNvPicPr>
            <a:picLocks noChangeAspect="1"/>
          </p:cNvPicPr>
          <p:nvPr/>
        </p:nvPicPr>
        <p:blipFill>
          <a:blip r:embed="rId2" cstate="email"/>
          <a:stretch>
            <a:fillRect/>
          </a:stretch>
        </p:blipFill>
        <p:spPr>
          <a:xfrm>
            <a:off x="0" y="0"/>
            <a:ext cx="9144000" cy="6858000"/>
          </a:xfrm>
          <a:prstGeom prst="rect">
            <a:avLst/>
          </a:prstGeom>
        </p:spPr>
      </p:pic>
      <p:sp>
        <p:nvSpPr>
          <p:cNvPr id="1048630" name="Title 2"/>
          <p:cNvSpPr txBox="1"/>
          <p:nvPr/>
        </p:nvSpPr>
        <p:spPr>
          <a:xfrm>
            <a:off x="228600" y="228600"/>
            <a:ext cx="8763000" cy="762000"/>
          </a:xfrm>
          <a:prstGeom prst="rect">
            <a:avLst/>
          </a:prstGeom>
        </p:spPr>
        <p:txBody>
          <a:bodyPr>
            <a:normAutofit/>
          </a:bodyPr>
          <a:lstStyle/>
          <a:p>
            <a:pPr lvl="0" algn="ctr">
              <a:spcBef>
                <a:spcPct val="0"/>
              </a:spcBef>
            </a:pPr>
            <a:r>
              <a:rPr lang="en-US" sz="3200" b="1" dirty="0" smtClean="0">
                <a:latin typeface="Cambria" pitchFamily="18" charset="0"/>
              </a:rPr>
              <a:t>Events at Indirapuram Habitat Centre</a:t>
            </a:r>
            <a:endParaRPr lang="en-US" sz="3200" b="1" dirty="0">
              <a:latin typeface="Cambria"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097206"/>
                                        </p:tgtEl>
                                        <p:attrNameLst>
                                          <p:attrName>style.visibility</p:attrName>
                                        </p:attrNameLst>
                                      </p:cBhvr>
                                      <p:to>
                                        <p:strVal val="visible"/>
                                      </p:to>
                                    </p:set>
                                    <p:anim calcmode="lin" valueType="num">
                                      <p:cBhvr>
                                        <p:cTn id="7" dur="500" decel="50000" fill="hold">
                                          <p:stCondLst>
                                            <p:cond delay="0"/>
                                          </p:stCondLst>
                                        </p:cTn>
                                        <p:tgtEl>
                                          <p:spTgt spid="209720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9720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97206"/>
                                        </p:tgtEl>
                                        <p:attrNameLst>
                                          <p:attrName>ppt_w</p:attrName>
                                        </p:attrNameLst>
                                      </p:cBhvr>
                                      <p:tavLst>
                                        <p:tav tm="0">
                                          <p:val>
                                            <p:strVal val="#ppt_w*.05"/>
                                          </p:val>
                                        </p:tav>
                                        <p:tav tm="100000">
                                          <p:val>
                                            <p:strVal val="#ppt_w"/>
                                          </p:val>
                                        </p:tav>
                                      </p:tavLst>
                                    </p:anim>
                                    <p:anim calcmode="lin" valueType="num">
                                      <p:cBhvr>
                                        <p:cTn id="10" dur="1000" fill="hold"/>
                                        <p:tgtEl>
                                          <p:spTgt spid="209720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9720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9720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9720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97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28" name="Straight Connector 18"/>
          <p:cNvCxnSpPr>
            <a:cxnSpLocks/>
          </p:cNvCxnSpPr>
          <p:nvPr/>
        </p:nvCxnSpPr>
        <p:spPr>
          <a:xfrm rot="5400000">
            <a:off x="3734594" y="1370806"/>
            <a:ext cx="1524000" cy="1588"/>
          </a:xfrm>
          <a:prstGeom prst="line">
            <a:avLst/>
          </a:prstGeom>
          <a:ln>
            <a:solidFill>
              <a:schemeClr val="bg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097208" name="Picture 2" descr="E:\00-Adesh\Logos\updated logos\VICTORY.png"/>
          <p:cNvPicPr>
            <a:picLocks noChangeAspect="1" noChangeArrowheads="1"/>
          </p:cNvPicPr>
          <p:nvPr/>
        </p:nvPicPr>
        <p:blipFill>
          <a:blip r:embed="rId2" cstate="email"/>
          <a:srcRect/>
          <a:stretch>
            <a:fillRect/>
          </a:stretch>
        </p:blipFill>
        <p:spPr bwMode="auto">
          <a:xfrm>
            <a:off x="3886200" y="89898"/>
            <a:ext cx="1371600" cy="1815102"/>
          </a:xfrm>
          <a:prstGeom prst="rect">
            <a:avLst/>
          </a:prstGeom>
          <a:noFill/>
        </p:spPr>
      </p:pic>
      <p:sp>
        <p:nvSpPr>
          <p:cNvPr id="3" name="TextBox 2"/>
          <p:cNvSpPr txBox="1"/>
          <p:nvPr/>
        </p:nvSpPr>
        <p:spPr>
          <a:xfrm>
            <a:off x="609600" y="3429000"/>
            <a:ext cx="7658100" cy="2308324"/>
          </a:xfrm>
          <a:prstGeom prst="rect">
            <a:avLst/>
          </a:prstGeom>
          <a:noFill/>
        </p:spPr>
        <p:txBody>
          <a:bodyPr wrap="square" rtlCol="0">
            <a:spAutoFit/>
          </a:bodyPr>
          <a:lstStyle/>
          <a:p>
            <a:pPr algn="ctr"/>
            <a:r>
              <a:rPr lang="en-US" sz="4800" dirty="0" smtClean="0">
                <a:latin typeface="Forte" panose="03060902040502070203" pitchFamily="66" charset="0"/>
              </a:rPr>
              <a:t>NAVDEEP GOEL </a:t>
            </a:r>
          </a:p>
          <a:p>
            <a:pPr algn="ctr"/>
            <a:r>
              <a:rPr lang="en-US" sz="4800" dirty="0" smtClean="0">
                <a:latin typeface="Forte" panose="03060902040502070203" pitchFamily="66" charset="0"/>
              </a:rPr>
              <a:t># 9310073675 </a:t>
            </a:r>
          </a:p>
          <a:p>
            <a:pPr algn="ctr"/>
            <a:r>
              <a:rPr lang="en-US" sz="4800" dirty="0" smtClean="0">
                <a:latin typeface="Forte" panose="03060902040502070203" pitchFamily="66" charset="0"/>
              </a:rPr>
              <a:t>VR INFOBUILD LLP</a:t>
            </a:r>
            <a:endParaRPr lang="en-US" sz="4800" dirty="0">
              <a:latin typeface="Forte" panose="03060902040502070203" pitchFamily="66"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Picture 7" descr="Picture1.jpg"/>
          <p:cNvPicPr>
            <a:picLocks noChangeAspect="1"/>
          </p:cNvPicPr>
          <p:nvPr/>
        </p:nvPicPr>
        <p:blipFill>
          <a:blip r:embed="rId2" cstate="email"/>
          <a:stretch>
            <a:fillRect/>
          </a:stretch>
        </p:blipFill>
        <p:spPr>
          <a:xfrm>
            <a:off x="2028" y="0"/>
            <a:ext cx="9139943" cy="6858000"/>
          </a:xfrm>
          <a:prstGeom prst="rect">
            <a:avLst/>
          </a:prstGeom>
        </p:spPr>
      </p:pic>
      <p:sp>
        <p:nvSpPr>
          <p:cNvPr id="1048591" name="Rectangle 2"/>
          <p:cNvSpPr/>
          <p:nvPr/>
        </p:nvSpPr>
        <p:spPr>
          <a:xfrm>
            <a:off x="2667000" y="838200"/>
            <a:ext cx="6096000" cy="1780541"/>
          </a:xfrm>
          <a:prstGeom prst="rect">
            <a:avLst/>
          </a:prstGeom>
        </p:spPr>
        <p:txBody>
          <a:bodyPr wrap="square">
            <a:spAutoFit/>
          </a:bodyPr>
          <a:lstStyle/>
          <a:p>
            <a:pPr algn="just"/>
            <a:r>
              <a:rPr lang="en-US" sz="1600" dirty="0" smtClean="0">
                <a:latin typeface="Calibri" pitchFamily="34" charset="0"/>
              </a:rPr>
              <a:t>Specialized leadership, Focus on Commitment and Consistent on time delivery define the trifecta of our vision. We aspire to give our clients a lifestyle at par with international standards keeping affordability and sustainable development in mind. To provide an integrated network of interlinked services with constant progress and commitment to deliver exceptional value for our investors, customers, personnel and community.</a:t>
            </a:r>
          </a:p>
        </p:txBody>
      </p:sp>
      <p:sp>
        <p:nvSpPr>
          <p:cNvPr id="1048592" name="Rectangle 3"/>
          <p:cNvSpPr/>
          <p:nvPr/>
        </p:nvSpPr>
        <p:spPr>
          <a:xfrm>
            <a:off x="2667000" y="5105400"/>
            <a:ext cx="6096000" cy="1056640"/>
          </a:xfrm>
          <a:prstGeom prst="rect">
            <a:avLst/>
          </a:prstGeom>
        </p:spPr>
        <p:txBody>
          <a:bodyPr wrap="square">
            <a:spAutoFit/>
          </a:bodyPr>
          <a:lstStyle/>
          <a:p>
            <a:pPr algn="just"/>
            <a:r>
              <a:rPr lang="en-US" sz="1600" dirty="0" smtClean="0"/>
              <a:t>To emerge as the most admired innovative business leader and achieve excellence in real estate sector by maintaining the highest standards of technology, customer satisfaction and a spirit of partnership.</a:t>
            </a:r>
            <a:endParaRPr lang="en-US" sz="1600" dirty="0"/>
          </a:p>
        </p:txBody>
      </p:sp>
      <p:sp>
        <p:nvSpPr>
          <p:cNvPr id="1048593" name="TextBox 4"/>
          <p:cNvSpPr txBox="1"/>
          <p:nvPr/>
        </p:nvSpPr>
        <p:spPr>
          <a:xfrm>
            <a:off x="2667000" y="457200"/>
            <a:ext cx="1021079" cy="447040"/>
          </a:xfrm>
          <a:prstGeom prst="rect">
            <a:avLst/>
          </a:prstGeom>
          <a:noFill/>
        </p:spPr>
        <p:txBody>
          <a:bodyPr wrap="none" rtlCol="0">
            <a:spAutoFit/>
          </a:bodyPr>
          <a:lstStyle/>
          <a:p>
            <a:r>
              <a:rPr lang="en-US" sz="2400" b="1" dirty="0" smtClean="0"/>
              <a:t>Vision</a:t>
            </a:r>
            <a:endParaRPr lang="en-US" sz="2400" b="1" dirty="0"/>
          </a:p>
        </p:txBody>
      </p:sp>
      <p:sp>
        <p:nvSpPr>
          <p:cNvPr id="1048594" name="TextBox 6"/>
          <p:cNvSpPr txBox="1"/>
          <p:nvPr/>
        </p:nvSpPr>
        <p:spPr>
          <a:xfrm>
            <a:off x="2667000" y="4724400"/>
            <a:ext cx="1249679" cy="447041"/>
          </a:xfrm>
          <a:prstGeom prst="rect">
            <a:avLst/>
          </a:prstGeom>
          <a:noFill/>
        </p:spPr>
        <p:txBody>
          <a:bodyPr wrap="none" rtlCol="0">
            <a:spAutoFit/>
          </a:bodyPr>
          <a:lstStyle/>
          <a:p>
            <a:r>
              <a:rPr lang="en-US" sz="2400" b="1" dirty="0" smtClean="0"/>
              <a:t>Mission</a:t>
            </a:r>
            <a:endParaRPr lang="en-US"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48593"/>
                                        </p:tgtEl>
                                        <p:attrNameLst>
                                          <p:attrName>style.visibility</p:attrName>
                                        </p:attrNameLst>
                                      </p:cBhvr>
                                      <p:to>
                                        <p:strVal val="visible"/>
                                      </p:to>
                                    </p:set>
                                    <p:anim calcmode="lin" valueType="num">
                                      <p:cBhvr additive="base">
                                        <p:cTn id="7" dur="500" fill="hold"/>
                                        <p:tgtEl>
                                          <p:spTgt spid="1048593"/>
                                        </p:tgtEl>
                                        <p:attrNameLst>
                                          <p:attrName>ppt_x</p:attrName>
                                        </p:attrNameLst>
                                      </p:cBhvr>
                                      <p:tavLst>
                                        <p:tav tm="0">
                                          <p:val>
                                            <p:strVal val="0-#ppt_w/2"/>
                                          </p:val>
                                        </p:tav>
                                        <p:tav tm="100000">
                                          <p:val>
                                            <p:strVal val="#ppt_x"/>
                                          </p:val>
                                        </p:tav>
                                      </p:tavLst>
                                    </p:anim>
                                    <p:anim calcmode="lin" valueType="num">
                                      <p:cBhvr additive="base">
                                        <p:cTn id="8" dur="500" fill="hold"/>
                                        <p:tgtEl>
                                          <p:spTgt spid="104859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6" presetClass="entr" presetSubtype="0" fill="hold" nodeType="afterEffect">
                                  <p:stCondLst>
                                    <p:cond delay="0"/>
                                  </p:stCondLst>
                                  <p:iterate type="lt">
                                    <p:tmPct val="10000"/>
                                  </p:iterate>
                                  <p:childTnLst>
                                    <p:set>
                                      <p:cBhvr>
                                        <p:cTn id="11" dur="1" fill="hold">
                                          <p:stCondLst>
                                            <p:cond delay="0"/>
                                          </p:stCondLst>
                                        </p:cTn>
                                        <p:tgtEl>
                                          <p:spTgt spid="1048591">
                                            <p:txEl>
                                              <p:pRg st="0" end="0"/>
                                            </p:txEl>
                                          </p:spTgt>
                                        </p:tgtEl>
                                        <p:attrNameLst>
                                          <p:attrName>style.visibility</p:attrName>
                                        </p:attrNameLst>
                                      </p:cBhvr>
                                      <p:to>
                                        <p:strVal val="visible"/>
                                      </p:to>
                                    </p:set>
                                    <p:anim by="(-#ppt_w*2)" calcmode="lin" valueType="num">
                                      <p:cBhvr rctx="PPT">
                                        <p:cTn id="12" dur="100" autoRev="1" fill="hold">
                                          <p:stCondLst>
                                            <p:cond delay="0"/>
                                          </p:stCondLst>
                                        </p:cTn>
                                        <p:tgtEl>
                                          <p:spTgt spid="1048591">
                                            <p:txEl>
                                              <p:pRg st="0" end="0"/>
                                            </p:txEl>
                                          </p:spTgt>
                                        </p:tgtEl>
                                        <p:attrNameLst>
                                          <p:attrName>ppt_w</p:attrName>
                                        </p:attrNameLst>
                                      </p:cBhvr>
                                    </p:anim>
                                    <p:anim by="(#ppt_w*0.50)" calcmode="lin" valueType="num">
                                      <p:cBhvr>
                                        <p:cTn id="13" dur="100" decel="50000" autoRev="1" fill="hold">
                                          <p:stCondLst>
                                            <p:cond delay="0"/>
                                          </p:stCondLst>
                                        </p:cTn>
                                        <p:tgtEl>
                                          <p:spTgt spid="1048591">
                                            <p:txEl>
                                              <p:pRg st="0" end="0"/>
                                            </p:txEl>
                                          </p:spTgt>
                                        </p:tgtEl>
                                        <p:attrNameLst>
                                          <p:attrName>ppt_x</p:attrName>
                                        </p:attrNameLst>
                                      </p:cBhvr>
                                    </p:anim>
                                    <p:anim from="(-#ppt_h/2)" to="(#ppt_y)" calcmode="lin" valueType="num">
                                      <p:cBhvr>
                                        <p:cTn id="14" dur="200" fill="hold">
                                          <p:stCondLst>
                                            <p:cond delay="0"/>
                                          </p:stCondLst>
                                        </p:cTn>
                                        <p:tgtEl>
                                          <p:spTgt spid="1048591">
                                            <p:txEl>
                                              <p:pRg st="0" end="0"/>
                                            </p:txEl>
                                          </p:spTgt>
                                        </p:tgtEl>
                                        <p:attrNameLst>
                                          <p:attrName>ppt_y</p:attrName>
                                        </p:attrNameLst>
                                      </p:cBhvr>
                                    </p:anim>
                                    <p:animRot by="21600000">
                                      <p:cBhvr>
                                        <p:cTn id="15" dur="200" fill="hold">
                                          <p:stCondLst>
                                            <p:cond delay="0"/>
                                          </p:stCondLst>
                                        </p:cTn>
                                        <p:tgtEl>
                                          <p:spTgt spid="1048591">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048594"/>
                                        </p:tgtEl>
                                        <p:attrNameLst>
                                          <p:attrName>style.visibility</p:attrName>
                                        </p:attrNameLst>
                                      </p:cBhvr>
                                      <p:to>
                                        <p:strVal val="visible"/>
                                      </p:to>
                                    </p:set>
                                    <p:anim calcmode="lin" valueType="num">
                                      <p:cBhvr additive="base">
                                        <p:cTn id="20" dur="500" fill="hold"/>
                                        <p:tgtEl>
                                          <p:spTgt spid="1048594"/>
                                        </p:tgtEl>
                                        <p:attrNameLst>
                                          <p:attrName>ppt_x</p:attrName>
                                        </p:attrNameLst>
                                      </p:cBhvr>
                                      <p:tavLst>
                                        <p:tav tm="0">
                                          <p:val>
                                            <p:strVal val="0-#ppt_w/2"/>
                                          </p:val>
                                        </p:tav>
                                        <p:tav tm="100000">
                                          <p:val>
                                            <p:strVal val="#ppt_x"/>
                                          </p:val>
                                        </p:tav>
                                      </p:tavLst>
                                    </p:anim>
                                    <p:anim calcmode="lin" valueType="num">
                                      <p:cBhvr additive="base">
                                        <p:cTn id="21" dur="500" fill="hold"/>
                                        <p:tgtEl>
                                          <p:spTgt spid="1048594"/>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56" presetClass="entr" presetSubtype="0" fill="hold" nodeType="afterEffect">
                                  <p:stCondLst>
                                    <p:cond delay="0"/>
                                  </p:stCondLst>
                                  <p:iterate type="lt">
                                    <p:tmPct val="10000"/>
                                  </p:iterate>
                                  <p:childTnLst>
                                    <p:set>
                                      <p:cBhvr>
                                        <p:cTn id="24" dur="1" fill="hold">
                                          <p:stCondLst>
                                            <p:cond delay="0"/>
                                          </p:stCondLst>
                                        </p:cTn>
                                        <p:tgtEl>
                                          <p:spTgt spid="1048592">
                                            <p:txEl>
                                              <p:pRg st="0" end="0"/>
                                            </p:txEl>
                                          </p:spTgt>
                                        </p:tgtEl>
                                        <p:attrNameLst>
                                          <p:attrName>style.visibility</p:attrName>
                                        </p:attrNameLst>
                                      </p:cBhvr>
                                      <p:to>
                                        <p:strVal val="visible"/>
                                      </p:to>
                                    </p:set>
                                    <p:anim by="(-#ppt_w*2)" calcmode="lin" valueType="num">
                                      <p:cBhvr rctx="PPT">
                                        <p:cTn id="25" dur="100" autoRev="1" fill="hold">
                                          <p:stCondLst>
                                            <p:cond delay="0"/>
                                          </p:stCondLst>
                                        </p:cTn>
                                        <p:tgtEl>
                                          <p:spTgt spid="1048592">
                                            <p:txEl>
                                              <p:pRg st="0" end="0"/>
                                            </p:txEl>
                                          </p:spTgt>
                                        </p:tgtEl>
                                        <p:attrNameLst>
                                          <p:attrName>ppt_w</p:attrName>
                                        </p:attrNameLst>
                                      </p:cBhvr>
                                    </p:anim>
                                    <p:anim by="(#ppt_w*0.50)" calcmode="lin" valueType="num">
                                      <p:cBhvr>
                                        <p:cTn id="26" dur="100" decel="50000" autoRev="1" fill="hold">
                                          <p:stCondLst>
                                            <p:cond delay="0"/>
                                          </p:stCondLst>
                                        </p:cTn>
                                        <p:tgtEl>
                                          <p:spTgt spid="1048592">
                                            <p:txEl>
                                              <p:pRg st="0" end="0"/>
                                            </p:txEl>
                                          </p:spTgt>
                                        </p:tgtEl>
                                        <p:attrNameLst>
                                          <p:attrName>ppt_x</p:attrName>
                                        </p:attrNameLst>
                                      </p:cBhvr>
                                    </p:anim>
                                    <p:anim from="(-#ppt_h/2)" to="(#ppt_y)" calcmode="lin" valueType="num">
                                      <p:cBhvr>
                                        <p:cTn id="27" dur="200" fill="hold">
                                          <p:stCondLst>
                                            <p:cond delay="0"/>
                                          </p:stCondLst>
                                        </p:cTn>
                                        <p:tgtEl>
                                          <p:spTgt spid="1048592">
                                            <p:txEl>
                                              <p:pRg st="0" end="0"/>
                                            </p:txEl>
                                          </p:spTgt>
                                        </p:tgtEl>
                                        <p:attrNameLst>
                                          <p:attrName>ppt_y</p:attrName>
                                        </p:attrNameLst>
                                      </p:cBhvr>
                                    </p:anim>
                                    <p:animRot by="21600000">
                                      <p:cBhvr>
                                        <p:cTn id="28" dur="200" fill="hold">
                                          <p:stCondLst>
                                            <p:cond delay="0"/>
                                          </p:stCondLst>
                                        </p:cTn>
                                        <p:tgtEl>
                                          <p:spTgt spid="104859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3" grpId="0"/>
      <p:bldP spid="104859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Picture 11" descr="IMAGE.jpg"/>
          <p:cNvPicPr>
            <a:picLocks noChangeAspect="1"/>
          </p:cNvPicPr>
          <p:nvPr/>
        </p:nvPicPr>
        <p:blipFill>
          <a:blip r:embed="rId3" cstate="email"/>
          <a:srcRect/>
          <a:stretch>
            <a:fillRect/>
          </a:stretch>
        </p:blipFill>
        <p:spPr>
          <a:xfrm>
            <a:off x="152399" y="1828800"/>
            <a:ext cx="5135739" cy="3048000"/>
          </a:xfrm>
          <a:prstGeom prst="rect">
            <a:avLst/>
          </a:prstGeom>
        </p:spPr>
      </p:pic>
      <p:pic>
        <p:nvPicPr>
          <p:cNvPr id="2097163" name="Picture 9" descr="IMAGE.jpg"/>
          <p:cNvPicPr>
            <a:picLocks noChangeAspect="1"/>
          </p:cNvPicPr>
          <p:nvPr/>
        </p:nvPicPr>
        <p:blipFill>
          <a:blip r:embed="rId4" cstate="email"/>
          <a:srcRect/>
          <a:stretch>
            <a:fillRect/>
          </a:stretch>
        </p:blipFill>
        <p:spPr>
          <a:xfrm>
            <a:off x="2028" y="0"/>
            <a:ext cx="9139943" cy="1828800"/>
          </a:xfrm>
          <a:prstGeom prst="rect">
            <a:avLst/>
          </a:prstGeom>
        </p:spPr>
      </p:pic>
      <p:pic>
        <p:nvPicPr>
          <p:cNvPr id="2097164" name="Picture 3" descr="1.png"/>
          <p:cNvPicPr>
            <a:picLocks noChangeAspect="1"/>
          </p:cNvPicPr>
          <p:nvPr/>
        </p:nvPicPr>
        <p:blipFill>
          <a:blip r:embed="rId5" cstate="email"/>
          <a:stretch>
            <a:fillRect/>
          </a:stretch>
        </p:blipFill>
        <p:spPr>
          <a:xfrm>
            <a:off x="6754565" y="685800"/>
            <a:ext cx="2389435" cy="4809347"/>
          </a:xfrm>
          <a:prstGeom prst="rect">
            <a:avLst/>
          </a:prstGeom>
        </p:spPr>
      </p:pic>
      <p:pic>
        <p:nvPicPr>
          <p:cNvPr id="2097165" name="Picture 4" descr="2.png"/>
          <p:cNvPicPr>
            <a:picLocks noChangeAspect="1"/>
          </p:cNvPicPr>
          <p:nvPr/>
        </p:nvPicPr>
        <p:blipFill>
          <a:blip r:embed="rId6" cstate="email"/>
          <a:stretch>
            <a:fillRect/>
          </a:stretch>
        </p:blipFill>
        <p:spPr>
          <a:xfrm>
            <a:off x="5718331" y="2834972"/>
            <a:ext cx="3425669" cy="4023028"/>
          </a:xfrm>
          <a:prstGeom prst="rect">
            <a:avLst/>
          </a:prstGeom>
        </p:spPr>
      </p:pic>
      <p:pic>
        <p:nvPicPr>
          <p:cNvPr id="2097166" name="Picture 6" descr="3.png"/>
          <p:cNvPicPr>
            <a:picLocks noChangeAspect="1"/>
          </p:cNvPicPr>
          <p:nvPr/>
        </p:nvPicPr>
        <p:blipFill>
          <a:blip r:embed="rId7" cstate="email"/>
          <a:stretch>
            <a:fillRect/>
          </a:stretch>
        </p:blipFill>
        <p:spPr>
          <a:xfrm>
            <a:off x="4572000" y="3871207"/>
            <a:ext cx="2803928" cy="2986793"/>
          </a:xfrm>
          <a:prstGeom prst="rect">
            <a:avLst/>
          </a:prstGeom>
        </p:spPr>
      </p:pic>
      <p:pic>
        <p:nvPicPr>
          <p:cNvPr id="2097167" name="Picture 7" descr="4.png"/>
          <p:cNvPicPr>
            <a:picLocks noChangeAspect="1"/>
          </p:cNvPicPr>
          <p:nvPr/>
        </p:nvPicPr>
        <p:blipFill>
          <a:blip r:embed="rId8" cstate="email"/>
          <a:stretch>
            <a:fillRect/>
          </a:stretch>
        </p:blipFill>
        <p:spPr>
          <a:xfrm>
            <a:off x="3429000" y="4627048"/>
            <a:ext cx="2133424" cy="2230952"/>
          </a:xfrm>
          <a:prstGeom prst="rect">
            <a:avLst/>
          </a:prstGeom>
        </p:spPr>
      </p:pic>
      <p:pic>
        <p:nvPicPr>
          <p:cNvPr id="2097168" name="Picture 8" descr="5.png"/>
          <p:cNvPicPr>
            <a:picLocks noChangeAspect="1"/>
          </p:cNvPicPr>
          <p:nvPr/>
        </p:nvPicPr>
        <p:blipFill>
          <a:blip r:embed="rId9" cstate="email"/>
          <a:stretch>
            <a:fillRect/>
          </a:stretch>
        </p:blipFill>
        <p:spPr>
          <a:xfrm>
            <a:off x="1981200" y="4992778"/>
            <a:ext cx="1932272" cy="1865222"/>
          </a:xfrm>
          <a:prstGeom prst="rect">
            <a:avLst/>
          </a:prstGeom>
        </p:spPr>
      </p:pic>
      <p:pic>
        <p:nvPicPr>
          <p:cNvPr id="2097169" name="Picture 10" descr="8.png"/>
          <p:cNvPicPr>
            <a:picLocks noChangeAspect="1"/>
          </p:cNvPicPr>
          <p:nvPr/>
        </p:nvPicPr>
        <p:blipFill>
          <a:blip r:embed="rId10" cstate="email"/>
          <a:stretch>
            <a:fillRect/>
          </a:stretch>
        </p:blipFill>
        <p:spPr>
          <a:xfrm>
            <a:off x="381000" y="5291457"/>
            <a:ext cx="1682357" cy="1566543"/>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7169"/>
                                        </p:tgtEl>
                                        <p:attrNameLst>
                                          <p:attrName>style.visibility</p:attrName>
                                        </p:attrNameLst>
                                      </p:cBhvr>
                                      <p:to>
                                        <p:strVal val="visible"/>
                                      </p:to>
                                    </p:set>
                                    <p:anim calcmode="lin" valueType="num">
                                      <p:cBhvr additive="base">
                                        <p:cTn id="7" dur="500" fill="hold"/>
                                        <p:tgtEl>
                                          <p:spTgt spid="2097169"/>
                                        </p:tgtEl>
                                        <p:attrNameLst>
                                          <p:attrName>ppt_x</p:attrName>
                                        </p:attrNameLst>
                                      </p:cBhvr>
                                      <p:tavLst>
                                        <p:tav tm="0">
                                          <p:val>
                                            <p:strVal val="#ppt_x"/>
                                          </p:val>
                                        </p:tav>
                                        <p:tav tm="100000">
                                          <p:val>
                                            <p:strVal val="#ppt_x"/>
                                          </p:val>
                                        </p:tav>
                                      </p:tavLst>
                                    </p:anim>
                                    <p:anim calcmode="lin" valueType="num">
                                      <p:cBhvr additive="base">
                                        <p:cTn id="8" dur="500" fill="hold"/>
                                        <p:tgtEl>
                                          <p:spTgt spid="20971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97168"/>
                                        </p:tgtEl>
                                        <p:attrNameLst>
                                          <p:attrName>style.visibility</p:attrName>
                                        </p:attrNameLst>
                                      </p:cBhvr>
                                      <p:to>
                                        <p:strVal val="visible"/>
                                      </p:to>
                                    </p:set>
                                    <p:anim calcmode="lin" valueType="num">
                                      <p:cBhvr additive="base">
                                        <p:cTn id="13" dur="500" fill="hold"/>
                                        <p:tgtEl>
                                          <p:spTgt spid="2097168"/>
                                        </p:tgtEl>
                                        <p:attrNameLst>
                                          <p:attrName>ppt_x</p:attrName>
                                        </p:attrNameLst>
                                      </p:cBhvr>
                                      <p:tavLst>
                                        <p:tav tm="0">
                                          <p:val>
                                            <p:strVal val="#ppt_x"/>
                                          </p:val>
                                        </p:tav>
                                        <p:tav tm="100000">
                                          <p:val>
                                            <p:strVal val="#ppt_x"/>
                                          </p:val>
                                        </p:tav>
                                      </p:tavLst>
                                    </p:anim>
                                    <p:anim calcmode="lin" valueType="num">
                                      <p:cBhvr additive="base">
                                        <p:cTn id="14" dur="500" fill="hold"/>
                                        <p:tgtEl>
                                          <p:spTgt spid="20971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suction.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97167"/>
                                        </p:tgtEl>
                                        <p:attrNameLst>
                                          <p:attrName>style.visibility</p:attrName>
                                        </p:attrNameLst>
                                      </p:cBhvr>
                                      <p:to>
                                        <p:strVal val="visible"/>
                                      </p:to>
                                    </p:set>
                                    <p:anim calcmode="lin" valueType="num">
                                      <p:cBhvr additive="base">
                                        <p:cTn id="19" dur="500" fill="hold"/>
                                        <p:tgtEl>
                                          <p:spTgt spid="2097167"/>
                                        </p:tgtEl>
                                        <p:attrNameLst>
                                          <p:attrName>ppt_x</p:attrName>
                                        </p:attrNameLst>
                                      </p:cBhvr>
                                      <p:tavLst>
                                        <p:tav tm="0">
                                          <p:val>
                                            <p:strVal val="#ppt_x"/>
                                          </p:val>
                                        </p:tav>
                                        <p:tav tm="100000">
                                          <p:val>
                                            <p:strVal val="#ppt_x"/>
                                          </p:val>
                                        </p:tav>
                                      </p:tavLst>
                                    </p:anim>
                                    <p:anim calcmode="lin" valueType="num">
                                      <p:cBhvr additive="base">
                                        <p:cTn id="20" dur="500" fill="hold"/>
                                        <p:tgtEl>
                                          <p:spTgt spid="209716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suction.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97166"/>
                                        </p:tgtEl>
                                        <p:attrNameLst>
                                          <p:attrName>style.visibility</p:attrName>
                                        </p:attrNameLst>
                                      </p:cBhvr>
                                      <p:to>
                                        <p:strVal val="visible"/>
                                      </p:to>
                                    </p:set>
                                    <p:anim calcmode="lin" valueType="num">
                                      <p:cBhvr additive="base">
                                        <p:cTn id="25" dur="500" fill="hold"/>
                                        <p:tgtEl>
                                          <p:spTgt spid="2097166"/>
                                        </p:tgtEl>
                                        <p:attrNameLst>
                                          <p:attrName>ppt_x</p:attrName>
                                        </p:attrNameLst>
                                      </p:cBhvr>
                                      <p:tavLst>
                                        <p:tav tm="0">
                                          <p:val>
                                            <p:strVal val="#ppt_x"/>
                                          </p:val>
                                        </p:tav>
                                        <p:tav tm="100000">
                                          <p:val>
                                            <p:strVal val="#ppt_x"/>
                                          </p:val>
                                        </p:tav>
                                      </p:tavLst>
                                    </p:anim>
                                    <p:anim calcmode="lin" valueType="num">
                                      <p:cBhvr additive="base">
                                        <p:cTn id="26" dur="500" fill="hold"/>
                                        <p:tgtEl>
                                          <p:spTgt spid="20971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suction.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2097165"/>
                                        </p:tgtEl>
                                        <p:attrNameLst>
                                          <p:attrName>style.visibility</p:attrName>
                                        </p:attrNameLst>
                                      </p:cBhvr>
                                      <p:to>
                                        <p:strVal val="visible"/>
                                      </p:to>
                                    </p:set>
                                    <p:anim calcmode="lin" valueType="num">
                                      <p:cBhvr additive="base">
                                        <p:cTn id="31" dur="500" fill="hold"/>
                                        <p:tgtEl>
                                          <p:spTgt spid="2097165"/>
                                        </p:tgtEl>
                                        <p:attrNameLst>
                                          <p:attrName>ppt_x</p:attrName>
                                        </p:attrNameLst>
                                      </p:cBhvr>
                                      <p:tavLst>
                                        <p:tav tm="0">
                                          <p:val>
                                            <p:strVal val="1+#ppt_w/2"/>
                                          </p:val>
                                        </p:tav>
                                        <p:tav tm="100000">
                                          <p:val>
                                            <p:strVal val="#ppt_x"/>
                                          </p:val>
                                        </p:tav>
                                      </p:tavLst>
                                    </p:anim>
                                    <p:anim calcmode="lin" valueType="num">
                                      <p:cBhvr additive="base">
                                        <p:cTn id="32" dur="500" fill="hold"/>
                                        <p:tgtEl>
                                          <p:spTgt spid="20971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suction.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097164"/>
                                        </p:tgtEl>
                                        <p:attrNameLst>
                                          <p:attrName>style.visibility</p:attrName>
                                        </p:attrNameLst>
                                      </p:cBhvr>
                                      <p:to>
                                        <p:strVal val="visible"/>
                                      </p:to>
                                    </p:set>
                                    <p:anim calcmode="lin" valueType="num">
                                      <p:cBhvr additive="base">
                                        <p:cTn id="37" dur="500" fill="hold"/>
                                        <p:tgtEl>
                                          <p:spTgt spid="2097164"/>
                                        </p:tgtEl>
                                        <p:attrNameLst>
                                          <p:attrName>ppt_x</p:attrName>
                                        </p:attrNameLst>
                                      </p:cBhvr>
                                      <p:tavLst>
                                        <p:tav tm="0">
                                          <p:val>
                                            <p:strVal val="1+#ppt_w/2"/>
                                          </p:val>
                                        </p:tav>
                                        <p:tav tm="100000">
                                          <p:val>
                                            <p:strVal val="#ppt_x"/>
                                          </p:val>
                                        </p:tav>
                                      </p:tavLst>
                                    </p:anim>
                                    <p:anim calcmode="lin" valueType="num">
                                      <p:cBhvr additive="base">
                                        <p:cTn id="38" dur="500" fill="hold"/>
                                        <p:tgtEl>
                                          <p:spTgt spid="20971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0" name="Picture 4" descr="b-05-PPT.jpg"/>
          <p:cNvPicPr>
            <a:picLocks noChangeAspect="1"/>
          </p:cNvPicPr>
          <p:nvPr/>
        </p:nvPicPr>
        <p:blipFill>
          <a:blip r:embed="rId2" cstate="email"/>
          <a:srcRect/>
          <a:stretch>
            <a:fillRect/>
          </a:stretch>
        </p:blipFill>
        <p:spPr>
          <a:xfrm>
            <a:off x="0" y="2057400"/>
            <a:ext cx="5791200" cy="3810000"/>
          </a:xfrm>
          <a:prstGeom prst="rect">
            <a:avLst/>
          </a:prstGeom>
        </p:spPr>
      </p:pic>
      <p:sp>
        <p:nvSpPr>
          <p:cNvPr id="1048595" name="TextBox 2"/>
          <p:cNvSpPr txBox="1"/>
          <p:nvPr/>
        </p:nvSpPr>
        <p:spPr>
          <a:xfrm>
            <a:off x="5966068" y="1828800"/>
            <a:ext cx="2341880" cy="2936240"/>
          </a:xfrm>
          <a:prstGeom prst="rect">
            <a:avLst/>
          </a:prstGeom>
          <a:noFill/>
        </p:spPr>
        <p:txBody>
          <a:bodyPr wrap="none" rtlCol="0">
            <a:spAutoFit/>
          </a:bodyPr>
          <a:lstStyle/>
          <a:p>
            <a:pPr marL="342900" indent="-342900">
              <a:lnSpc>
                <a:spcPct val="150000"/>
              </a:lnSpc>
              <a:buAutoNum type="arabicPeriod"/>
            </a:pPr>
            <a:r>
              <a:rPr lang="en-US" sz="2400" dirty="0" smtClean="0">
                <a:latin typeface="Lucida Bright" pitchFamily="18" charset="0"/>
              </a:rPr>
              <a:t>Quality</a:t>
            </a:r>
          </a:p>
          <a:p>
            <a:pPr marL="342900" indent="-342900">
              <a:lnSpc>
                <a:spcPct val="150000"/>
              </a:lnSpc>
              <a:buAutoNum type="arabicPeriod"/>
            </a:pPr>
            <a:r>
              <a:rPr lang="en-US" sz="2400" dirty="0" smtClean="0">
                <a:latin typeface="Lucida Bright" pitchFamily="18" charset="0"/>
              </a:rPr>
              <a:t>Innovation</a:t>
            </a:r>
          </a:p>
          <a:p>
            <a:pPr marL="342900" indent="-342900">
              <a:lnSpc>
                <a:spcPct val="150000"/>
              </a:lnSpc>
              <a:buAutoNum type="arabicPeriod"/>
            </a:pPr>
            <a:r>
              <a:rPr lang="en-US" sz="2400" dirty="0" smtClean="0">
                <a:latin typeface="Lucida Bright" pitchFamily="18" charset="0"/>
              </a:rPr>
              <a:t>Knowledge</a:t>
            </a:r>
          </a:p>
          <a:p>
            <a:pPr marL="342900" indent="-342900">
              <a:lnSpc>
                <a:spcPct val="150000"/>
              </a:lnSpc>
              <a:buAutoNum type="arabicPeriod"/>
            </a:pPr>
            <a:r>
              <a:rPr lang="en-US" sz="2400" dirty="0" smtClean="0">
                <a:latin typeface="Lucida Bright" pitchFamily="18" charset="0"/>
              </a:rPr>
              <a:t>Customers</a:t>
            </a:r>
          </a:p>
          <a:p>
            <a:pPr marL="342900" indent="-342900">
              <a:lnSpc>
                <a:spcPct val="150000"/>
              </a:lnSpc>
              <a:buAutoNum type="arabicPeriod"/>
            </a:pPr>
            <a:r>
              <a:rPr lang="en-US" sz="2400" dirty="0" smtClean="0">
                <a:latin typeface="Lucida Bright" pitchFamily="18" charset="0"/>
              </a:rPr>
              <a:t>Partners</a:t>
            </a:r>
          </a:p>
          <a:p>
            <a:pPr marL="342900" indent="-342900">
              <a:lnSpc>
                <a:spcPct val="150000"/>
              </a:lnSpc>
              <a:buAutoNum type="arabicPeriod"/>
            </a:pPr>
            <a:r>
              <a:rPr lang="en-US" sz="2400" dirty="0" smtClean="0">
                <a:latin typeface="Lucida Bright" pitchFamily="18" charset="0"/>
              </a:rPr>
              <a:t>Respect</a:t>
            </a:r>
          </a:p>
          <a:p>
            <a:pPr marL="342900" indent="-342900">
              <a:lnSpc>
                <a:spcPct val="150000"/>
              </a:lnSpc>
              <a:buAutoNum type="arabicPeriod"/>
            </a:pPr>
            <a:r>
              <a:rPr lang="en-US" sz="2400" dirty="0" smtClean="0">
                <a:latin typeface="Lucida Bright" pitchFamily="18" charset="0"/>
              </a:rPr>
              <a:t>Transparency</a:t>
            </a:r>
          </a:p>
          <a:p>
            <a:pPr marL="342900" indent="-342900">
              <a:lnSpc>
                <a:spcPct val="150000"/>
              </a:lnSpc>
              <a:buAutoNum type="arabicPeriod"/>
            </a:pPr>
            <a:r>
              <a:rPr lang="en-US" sz="2400" dirty="0" smtClean="0">
                <a:latin typeface="Lucida Bright" pitchFamily="18" charset="0"/>
              </a:rPr>
              <a:t>Passion</a:t>
            </a:r>
            <a:endParaRPr lang="en-US" sz="2400" dirty="0">
              <a:latin typeface="Lucida Bright" pitchFamily="18" charset="0"/>
            </a:endParaRPr>
          </a:p>
        </p:txBody>
      </p:sp>
      <p:sp>
        <p:nvSpPr>
          <p:cNvPr id="1048596" name="TextBox 3"/>
          <p:cNvSpPr txBox="1"/>
          <p:nvPr/>
        </p:nvSpPr>
        <p:spPr>
          <a:xfrm>
            <a:off x="2590800" y="990600"/>
            <a:ext cx="5554980" cy="574040"/>
          </a:xfrm>
          <a:prstGeom prst="rect">
            <a:avLst/>
          </a:prstGeom>
          <a:noFill/>
        </p:spPr>
        <p:txBody>
          <a:bodyPr wrap="none" rtlCol="0">
            <a:spAutoFit/>
          </a:bodyPr>
          <a:lstStyle/>
          <a:p>
            <a:r>
              <a:rPr lang="en-US" sz="3200" b="1" dirty="0" smtClean="0"/>
              <a:t>The 8 Pillars of Victory Infra….</a:t>
            </a:r>
            <a:endParaRPr lang="en-US" sz="3200" b="1" dirty="0"/>
          </a:p>
        </p:txBody>
      </p:sp>
      <p:pic>
        <p:nvPicPr>
          <p:cNvPr id="2097171" name="Picture 5" descr="Victory Logo copy.png"/>
          <p:cNvPicPr>
            <a:picLocks noChangeAspect="1"/>
          </p:cNvPicPr>
          <p:nvPr/>
        </p:nvPicPr>
        <p:blipFill>
          <a:blip r:embed="rId3" cstate="email"/>
          <a:stretch>
            <a:fillRect/>
          </a:stretch>
        </p:blipFill>
        <p:spPr>
          <a:xfrm>
            <a:off x="457201" y="226181"/>
            <a:ext cx="1310986" cy="1831219"/>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048595">
                                            <p:txEl>
                                              <p:pRg st="0" end="0"/>
                                            </p:txEl>
                                          </p:spTgt>
                                        </p:tgtEl>
                                        <p:attrNameLst>
                                          <p:attrName>style.visibility</p:attrName>
                                        </p:attrNameLst>
                                      </p:cBhvr>
                                      <p:to>
                                        <p:strVal val="visible"/>
                                      </p:to>
                                    </p:set>
                                    <p:animEffect transition="in" filter="fade">
                                      <p:cBhvr>
                                        <p:cTn id="7" dur="500"/>
                                        <p:tgtEl>
                                          <p:spTgt spid="1048595">
                                            <p:txEl>
                                              <p:pRg st="0" end="0"/>
                                            </p:txEl>
                                          </p:spTgt>
                                        </p:tgtEl>
                                      </p:cBhvr>
                                    </p:animEffect>
                                    <p:anim calcmode="lin" valueType="num">
                                      <p:cBhvr>
                                        <p:cTn id="8" dur="500" fill="hold"/>
                                        <p:tgtEl>
                                          <p:spTgt spid="1048595">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0485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1048595">
                                            <p:txEl>
                                              <p:pRg st="1" end="1"/>
                                            </p:txEl>
                                          </p:spTgt>
                                        </p:tgtEl>
                                        <p:attrNameLst>
                                          <p:attrName>style.visibility</p:attrName>
                                        </p:attrNameLst>
                                      </p:cBhvr>
                                      <p:to>
                                        <p:strVal val="visible"/>
                                      </p:to>
                                    </p:set>
                                    <p:animEffect transition="in" filter="fade">
                                      <p:cBhvr>
                                        <p:cTn id="14" dur="500"/>
                                        <p:tgtEl>
                                          <p:spTgt spid="1048595">
                                            <p:txEl>
                                              <p:pRg st="1" end="1"/>
                                            </p:txEl>
                                          </p:spTgt>
                                        </p:tgtEl>
                                      </p:cBhvr>
                                    </p:animEffect>
                                    <p:anim calcmode="lin" valueType="num">
                                      <p:cBhvr>
                                        <p:cTn id="15" dur="500" fill="hold"/>
                                        <p:tgtEl>
                                          <p:spTgt spid="1048595">
                                            <p:txEl>
                                              <p:pRg st="1" end="1"/>
                                            </p:txEl>
                                          </p:spTgt>
                                        </p:tgtEl>
                                        <p:attrNameLst>
                                          <p:attrName>ppt_x</p:attrName>
                                        </p:attrNameLst>
                                      </p:cBhvr>
                                      <p:tavLst>
                                        <p:tav tm="0">
                                          <p:val>
                                            <p:strVal val="#ppt_x-.1"/>
                                          </p:val>
                                        </p:tav>
                                        <p:tav tm="100000">
                                          <p:val>
                                            <p:strVal val="#ppt_x"/>
                                          </p:val>
                                        </p:tav>
                                      </p:tavLst>
                                    </p:anim>
                                    <p:anim calcmode="lin" valueType="num">
                                      <p:cBhvr>
                                        <p:cTn id="16" dur="500" fill="hold"/>
                                        <p:tgtEl>
                                          <p:spTgt spid="10485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1048595">
                                            <p:txEl>
                                              <p:pRg st="2" end="2"/>
                                            </p:txEl>
                                          </p:spTgt>
                                        </p:tgtEl>
                                        <p:attrNameLst>
                                          <p:attrName>style.visibility</p:attrName>
                                        </p:attrNameLst>
                                      </p:cBhvr>
                                      <p:to>
                                        <p:strVal val="visible"/>
                                      </p:to>
                                    </p:set>
                                    <p:animEffect transition="in" filter="fade">
                                      <p:cBhvr>
                                        <p:cTn id="21" dur="500"/>
                                        <p:tgtEl>
                                          <p:spTgt spid="1048595">
                                            <p:txEl>
                                              <p:pRg st="2" end="2"/>
                                            </p:txEl>
                                          </p:spTgt>
                                        </p:tgtEl>
                                      </p:cBhvr>
                                    </p:animEffect>
                                    <p:anim calcmode="lin" valueType="num">
                                      <p:cBhvr>
                                        <p:cTn id="22" dur="500" fill="hold"/>
                                        <p:tgtEl>
                                          <p:spTgt spid="1048595">
                                            <p:txEl>
                                              <p:pRg st="2" end="2"/>
                                            </p:txEl>
                                          </p:spTgt>
                                        </p:tgtEl>
                                        <p:attrNameLst>
                                          <p:attrName>ppt_x</p:attrName>
                                        </p:attrNameLst>
                                      </p:cBhvr>
                                      <p:tavLst>
                                        <p:tav tm="0">
                                          <p:val>
                                            <p:strVal val="#ppt_x-.1"/>
                                          </p:val>
                                        </p:tav>
                                        <p:tav tm="100000">
                                          <p:val>
                                            <p:strVal val="#ppt_x"/>
                                          </p:val>
                                        </p:tav>
                                      </p:tavLst>
                                    </p:anim>
                                    <p:anim calcmode="lin" valueType="num">
                                      <p:cBhvr>
                                        <p:cTn id="23" dur="500" fill="hold"/>
                                        <p:tgtEl>
                                          <p:spTgt spid="10485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1048595">
                                            <p:txEl>
                                              <p:pRg st="3" end="3"/>
                                            </p:txEl>
                                          </p:spTgt>
                                        </p:tgtEl>
                                        <p:attrNameLst>
                                          <p:attrName>style.visibility</p:attrName>
                                        </p:attrNameLst>
                                      </p:cBhvr>
                                      <p:to>
                                        <p:strVal val="visible"/>
                                      </p:to>
                                    </p:set>
                                    <p:animEffect transition="in" filter="fade">
                                      <p:cBhvr>
                                        <p:cTn id="28" dur="500"/>
                                        <p:tgtEl>
                                          <p:spTgt spid="1048595">
                                            <p:txEl>
                                              <p:pRg st="3" end="3"/>
                                            </p:txEl>
                                          </p:spTgt>
                                        </p:tgtEl>
                                      </p:cBhvr>
                                    </p:animEffect>
                                    <p:anim calcmode="lin" valueType="num">
                                      <p:cBhvr>
                                        <p:cTn id="29" dur="500" fill="hold"/>
                                        <p:tgtEl>
                                          <p:spTgt spid="1048595">
                                            <p:txEl>
                                              <p:pRg st="3" end="3"/>
                                            </p:txEl>
                                          </p:spTgt>
                                        </p:tgtEl>
                                        <p:attrNameLst>
                                          <p:attrName>ppt_x</p:attrName>
                                        </p:attrNameLst>
                                      </p:cBhvr>
                                      <p:tavLst>
                                        <p:tav tm="0">
                                          <p:val>
                                            <p:strVal val="#ppt_x-.1"/>
                                          </p:val>
                                        </p:tav>
                                        <p:tav tm="100000">
                                          <p:val>
                                            <p:strVal val="#ppt_x"/>
                                          </p:val>
                                        </p:tav>
                                      </p:tavLst>
                                    </p:anim>
                                    <p:anim calcmode="lin" valueType="num">
                                      <p:cBhvr>
                                        <p:cTn id="30" dur="500" fill="hold"/>
                                        <p:tgtEl>
                                          <p:spTgt spid="10485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1048595">
                                            <p:txEl>
                                              <p:pRg st="4" end="4"/>
                                            </p:txEl>
                                          </p:spTgt>
                                        </p:tgtEl>
                                        <p:attrNameLst>
                                          <p:attrName>style.visibility</p:attrName>
                                        </p:attrNameLst>
                                      </p:cBhvr>
                                      <p:to>
                                        <p:strVal val="visible"/>
                                      </p:to>
                                    </p:set>
                                    <p:animEffect transition="in" filter="fade">
                                      <p:cBhvr>
                                        <p:cTn id="35" dur="500"/>
                                        <p:tgtEl>
                                          <p:spTgt spid="1048595">
                                            <p:txEl>
                                              <p:pRg st="4" end="4"/>
                                            </p:txEl>
                                          </p:spTgt>
                                        </p:tgtEl>
                                      </p:cBhvr>
                                    </p:animEffect>
                                    <p:anim calcmode="lin" valueType="num">
                                      <p:cBhvr>
                                        <p:cTn id="36" dur="500" fill="hold"/>
                                        <p:tgtEl>
                                          <p:spTgt spid="1048595">
                                            <p:txEl>
                                              <p:pRg st="4" end="4"/>
                                            </p:txEl>
                                          </p:spTgt>
                                        </p:tgtEl>
                                        <p:attrNameLst>
                                          <p:attrName>ppt_x</p:attrName>
                                        </p:attrNameLst>
                                      </p:cBhvr>
                                      <p:tavLst>
                                        <p:tav tm="0">
                                          <p:val>
                                            <p:strVal val="#ppt_x-.1"/>
                                          </p:val>
                                        </p:tav>
                                        <p:tav tm="100000">
                                          <p:val>
                                            <p:strVal val="#ppt_x"/>
                                          </p:val>
                                        </p:tav>
                                      </p:tavLst>
                                    </p:anim>
                                    <p:anim calcmode="lin" valueType="num">
                                      <p:cBhvr>
                                        <p:cTn id="37" dur="500" fill="hold"/>
                                        <p:tgtEl>
                                          <p:spTgt spid="10485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1048595">
                                            <p:txEl>
                                              <p:pRg st="5" end="5"/>
                                            </p:txEl>
                                          </p:spTgt>
                                        </p:tgtEl>
                                        <p:attrNameLst>
                                          <p:attrName>style.visibility</p:attrName>
                                        </p:attrNameLst>
                                      </p:cBhvr>
                                      <p:to>
                                        <p:strVal val="visible"/>
                                      </p:to>
                                    </p:set>
                                    <p:animEffect transition="in" filter="fade">
                                      <p:cBhvr>
                                        <p:cTn id="42" dur="500"/>
                                        <p:tgtEl>
                                          <p:spTgt spid="1048595">
                                            <p:txEl>
                                              <p:pRg st="5" end="5"/>
                                            </p:txEl>
                                          </p:spTgt>
                                        </p:tgtEl>
                                      </p:cBhvr>
                                    </p:animEffect>
                                    <p:anim calcmode="lin" valueType="num">
                                      <p:cBhvr>
                                        <p:cTn id="43" dur="500" fill="hold"/>
                                        <p:tgtEl>
                                          <p:spTgt spid="1048595">
                                            <p:txEl>
                                              <p:pRg st="5" end="5"/>
                                            </p:txEl>
                                          </p:spTgt>
                                        </p:tgtEl>
                                        <p:attrNameLst>
                                          <p:attrName>ppt_x</p:attrName>
                                        </p:attrNameLst>
                                      </p:cBhvr>
                                      <p:tavLst>
                                        <p:tav tm="0">
                                          <p:val>
                                            <p:strVal val="#ppt_x-.1"/>
                                          </p:val>
                                        </p:tav>
                                        <p:tav tm="100000">
                                          <p:val>
                                            <p:strVal val="#ppt_x"/>
                                          </p:val>
                                        </p:tav>
                                      </p:tavLst>
                                    </p:anim>
                                    <p:anim calcmode="lin" valueType="num">
                                      <p:cBhvr>
                                        <p:cTn id="44" dur="500" fill="hold"/>
                                        <p:tgtEl>
                                          <p:spTgt spid="10485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nodeType="clickEffect">
                                  <p:stCondLst>
                                    <p:cond delay="0"/>
                                  </p:stCondLst>
                                  <p:iterate type="lt">
                                    <p:tmPct val="10000"/>
                                  </p:iterate>
                                  <p:childTnLst>
                                    <p:set>
                                      <p:cBhvr>
                                        <p:cTn id="48" dur="1" fill="hold">
                                          <p:stCondLst>
                                            <p:cond delay="0"/>
                                          </p:stCondLst>
                                        </p:cTn>
                                        <p:tgtEl>
                                          <p:spTgt spid="1048595">
                                            <p:txEl>
                                              <p:pRg st="6" end="6"/>
                                            </p:txEl>
                                          </p:spTgt>
                                        </p:tgtEl>
                                        <p:attrNameLst>
                                          <p:attrName>style.visibility</p:attrName>
                                        </p:attrNameLst>
                                      </p:cBhvr>
                                      <p:to>
                                        <p:strVal val="visible"/>
                                      </p:to>
                                    </p:set>
                                    <p:animEffect transition="in" filter="fade">
                                      <p:cBhvr>
                                        <p:cTn id="49" dur="500"/>
                                        <p:tgtEl>
                                          <p:spTgt spid="1048595">
                                            <p:txEl>
                                              <p:pRg st="6" end="6"/>
                                            </p:txEl>
                                          </p:spTgt>
                                        </p:tgtEl>
                                      </p:cBhvr>
                                    </p:animEffect>
                                    <p:anim calcmode="lin" valueType="num">
                                      <p:cBhvr>
                                        <p:cTn id="50" dur="500" fill="hold"/>
                                        <p:tgtEl>
                                          <p:spTgt spid="1048595">
                                            <p:txEl>
                                              <p:pRg st="6" end="6"/>
                                            </p:txEl>
                                          </p:spTgt>
                                        </p:tgtEl>
                                        <p:attrNameLst>
                                          <p:attrName>ppt_x</p:attrName>
                                        </p:attrNameLst>
                                      </p:cBhvr>
                                      <p:tavLst>
                                        <p:tav tm="0">
                                          <p:val>
                                            <p:strVal val="#ppt_x-.1"/>
                                          </p:val>
                                        </p:tav>
                                        <p:tav tm="100000">
                                          <p:val>
                                            <p:strVal val="#ppt_x"/>
                                          </p:val>
                                        </p:tav>
                                      </p:tavLst>
                                    </p:anim>
                                    <p:anim calcmode="lin" valueType="num">
                                      <p:cBhvr>
                                        <p:cTn id="51" dur="500" fill="hold"/>
                                        <p:tgtEl>
                                          <p:spTgt spid="10485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nodeType="clickEffect">
                                  <p:stCondLst>
                                    <p:cond delay="0"/>
                                  </p:stCondLst>
                                  <p:iterate type="lt">
                                    <p:tmPct val="10000"/>
                                  </p:iterate>
                                  <p:childTnLst>
                                    <p:set>
                                      <p:cBhvr>
                                        <p:cTn id="55" dur="1" fill="hold">
                                          <p:stCondLst>
                                            <p:cond delay="0"/>
                                          </p:stCondLst>
                                        </p:cTn>
                                        <p:tgtEl>
                                          <p:spTgt spid="1048595">
                                            <p:txEl>
                                              <p:pRg st="7" end="7"/>
                                            </p:txEl>
                                          </p:spTgt>
                                        </p:tgtEl>
                                        <p:attrNameLst>
                                          <p:attrName>style.visibility</p:attrName>
                                        </p:attrNameLst>
                                      </p:cBhvr>
                                      <p:to>
                                        <p:strVal val="visible"/>
                                      </p:to>
                                    </p:set>
                                    <p:animEffect transition="in" filter="fade">
                                      <p:cBhvr>
                                        <p:cTn id="56" dur="500"/>
                                        <p:tgtEl>
                                          <p:spTgt spid="1048595">
                                            <p:txEl>
                                              <p:pRg st="7" end="7"/>
                                            </p:txEl>
                                          </p:spTgt>
                                        </p:tgtEl>
                                      </p:cBhvr>
                                    </p:animEffect>
                                    <p:anim calcmode="lin" valueType="num">
                                      <p:cBhvr>
                                        <p:cTn id="57" dur="500" fill="hold"/>
                                        <p:tgtEl>
                                          <p:spTgt spid="1048595">
                                            <p:txEl>
                                              <p:pRg st="7" end="7"/>
                                            </p:txEl>
                                          </p:spTgt>
                                        </p:tgtEl>
                                        <p:attrNameLst>
                                          <p:attrName>ppt_x</p:attrName>
                                        </p:attrNameLst>
                                      </p:cBhvr>
                                      <p:tavLst>
                                        <p:tav tm="0">
                                          <p:val>
                                            <p:strVal val="#ppt_x-.1"/>
                                          </p:val>
                                        </p:tav>
                                        <p:tav tm="100000">
                                          <p:val>
                                            <p:strVal val="#ppt_x"/>
                                          </p:val>
                                        </p:tav>
                                      </p:tavLst>
                                    </p:anim>
                                    <p:anim calcmode="lin" valueType="num">
                                      <p:cBhvr>
                                        <p:cTn id="58" dur="500" fill="hold"/>
                                        <p:tgtEl>
                                          <p:spTgt spid="104859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a:xfrm>
            <a:off x="381000" y="457200"/>
            <a:ext cx="8229600" cy="1143000"/>
          </a:xfrm>
        </p:spPr>
        <p:txBody>
          <a:bodyPr/>
          <a:lstStyle/>
          <a:p>
            <a:r>
              <a:rPr lang="en-US" b="1" dirty="0" smtClean="0">
                <a:latin typeface="Rockwell" pitchFamily="18" charset="0"/>
              </a:rPr>
              <a:t>Delivered Projects</a:t>
            </a:r>
            <a:endParaRPr lang="en-US" b="1" dirty="0">
              <a:latin typeface="Rockwell" pitchFamily="18" charset="0"/>
            </a:endParaRPr>
          </a:p>
        </p:txBody>
      </p:sp>
      <p:pic>
        <p:nvPicPr>
          <p:cNvPr id="2097172" name="Picture 2" descr="E:\00-Adesh\Logos\updated logos\CROSSROAD.png"/>
          <p:cNvPicPr>
            <a:picLocks noChangeAspect="1" noChangeArrowheads="1"/>
          </p:cNvPicPr>
          <p:nvPr/>
        </p:nvPicPr>
        <p:blipFill>
          <a:blip r:embed="rId2" cstate="email"/>
          <a:srcRect/>
          <a:stretch>
            <a:fillRect/>
          </a:stretch>
        </p:blipFill>
        <p:spPr bwMode="auto">
          <a:xfrm>
            <a:off x="4752851" y="1447800"/>
            <a:ext cx="2409949" cy="1981200"/>
          </a:xfrm>
          <a:prstGeom prst="rect">
            <a:avLst/>
          </a:prstGeom>
          <a:noFill/>
        </p:spPr>
      </p:pic>
      <p:pic>
        <p:nvPicPr>
          <p:cNvPr id="2097173" name="Picture 3"/>
          <p:cNvPicPr>
            <a:picLocks noChangeAspect="1" noChangeArrowheads="1"/>
          </p:cNvPicPr>
          <p:nvPr/>
        </p:nvPicPr>
        <p:blipFill>
          <a:blip r:embed="rId3" cstate="email"/>
          <a:srcRect/>
          <a:stretch>
            <a:fillRect/>
          </a:stretch>
        </p:blipFill>
        <p:spPr bwMode="auto">
          <a:xfrm>
            <a:off x="674717" y="3505200"/>
            <a:ext cx="3211483" cy="1447800"/>
          </a:xfrm>
          <a:prstGeom prst="rect">
            <a:avLst/>
          </a:prstGeom>
          <a:noFill/>
          <a:ln w="9525">
            <a:noFill/>
            <a:miter lim="800000"/>
            <a:headEnd/>
            <a:tailEnd/>
          </a:ln>
          <a:effectLst/>
        </p:spPr>
      </p:pic>
      <p:pic>
        <p:nvPicPr>
          <p:cNvPr id="2097174" name="Picture 2"/>
          <p:cNvPicPr>
            <a:picLocks noChangeAspect="1" noChangeArrowheads="1"/>
          </p:cNvPicPr>
          <p:nvPr/>
        </p:nvPicPr>
        <p:blipFill>
          <a:blip r:embed="rId4" cstate="email"/>
          <a:srcRect/>
          <a:stretch>
            <a:fillRect/>
          </a:stretch>
        </p:blipFill>
        <p:spPr bwMode="auto">
          <a:xfrm>
            <a:off x="4038600" y="3657600"/>
            <a:ext cx="4102100" cy="1295400"/>
          </a:xfrm>
          <a:prstGeom prst="rect">
            <a:avLst/>
          </a:prstGeom>
          <a:noFill/>
          <a:ln w="9525">
            <a:noFill/>
            <a:miter lim="800000"/>
            <a:headEnd/>
            <a:tailEnd/>
          </a:ln>
          <a:effectLst/>
        </p:spPr>
      </p:pic>
      <p:pic>
        <p:nvPicPr>
          <p:cNvPr id="2097175" name="Picture 3" descr="E:\00-Adesh\Logos\updated logos\IHC.png"/>
          <p:cNvPicPr>
            <a:picLocks noChangeAspect="1" noChangeArrowheads="1"/>
          </p:cNvPicPr>
          <p:nvPr/>
        </p:nvPicPr>
        <p:blipFill>
          <a:blip r:embed="rId5" cstate="email"/>
          <a:srcRect/>
          <a:stretch>
            <a:fillRect/>
          </a:stretch>
        </p:blipFill>
        <p:spPr bwMode="auto">
          <a:xfrm>
            <a:off x="2057400" y="1600200"/>
            <a:ext cx="1524000" cy="1753923"/>
          </a:xfrm>
          <a:prstGeom prst="rect">
            <a:avLst/>
          </a:prstGeom>
          <a:noFill/>
        </p:spPr>
      </p:pic>
      <p:pic>
        <p:nvPicPr>
          <p:cNvPr id="2097176" name="Picture 2"/>
          <p:cNvPicPr>
            <a:picLocks noChangeAspect="1" noChangeArrowheads="1"/>
          </p:cNvPicPr>
          <p:nvPr/>
        </p:nvPicPr>
        <p:blipFill>
          <a:blip r:embed="rId6" cstate="email"/>
          <a:srcRect/>
          <a:stretch>
            <a:fillRect/>
          </a:stretch>
        </p:blipFill>
        <p:spPr bwMode="auto">
          <a:xfrm>
            <a:off x="3048000" y="5029200"/>
            <a:ext cx="2859741" cy="16764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48597"/>
                                        </p:tgtEl>
                                        <p:attrNameLst>
                                          <p:attrName>style.visibility</p:attrName>
                                        </p:attrNameLst>
                                      </p:cBhvr>
                                      <p:to>
                                        <p:strVal val="visible"/>
                                      </p:to>
                                    </p:set>
                                    <p:anim calcmode="lin" valueType="num">
                                      <p:cBhvr additive="base">
                                        <p:cTn id="7" dur="500" fill="hold"/>
                                        <p:tgtEl>
                                          <p:spTgt spid="1048597"/>
                                        </p:tgtEl>
                                        <p:attrNameLst>
                                          <p:attrName>ppt_x</p:attrName>
                                        </p:attrNameLst>
                                      </p:cBhvr>
                                      <p:tavLst>
                                        <p:tav tm="0">
                                          <p:val>
                                            <p:strVal val="#ppt_x"/>
                                          </p:val>
                                        </p:tav>
                                        <p:tav tm="100000">
                                          <p:val>
                                            <p:strVal val="#ppt_x"/>
                                          </p:val>
                                        </p:tav>
                                      </p:tavLst>
                                    </p:anim>
                                    <p:anim calcmode="lin" valueType="num">
                                      <p:cBhvr additive="base">
                                        <p:cTn id="8" dur="500" fill="hold"/>
                                        <p:tgtEl>
                                          <p:spTgt spid="104859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97173"/>
                                        </p:tgtEl>
                                        <p:attrNameLst>
                                          <p:attrName>style.visibility</p:attrName>
                                        </p:attrNameLst>
                                      </p:cBhvr>
                                      <p:to>
                                        <p:strVal val="visible"/>
                                      </p:to>
                                    </p:set>
                                    <p:anim calcmode="lin" valueType="num">
                                      <p:cBhvr additive="base">
                                        <p:cTn id="12" dur="500" fill="hold"/>
                                        <p:tgtEl>
                                          <p:spTgt spid="2097173"/>
                                        </p:tgtEl>
                                        <p:attrNameLst>
                                          <p:attrName>ppt_x</p:attrName>
                                        </p:attrNameLst>
                                      </p:cBhvr>
                                      <p:tavLst>
                                        <p:tav tm="0">
                                          <p:val>
                                            <p:strVal val="#ppt_x"/>
                                          </p:val>
                                        </p:tav>
                                        <p:tav tm="100000">
                                          <p:val>
                                            <p:strVal val="#ppt_x"/>
                                          </p:val>
                                        </p:tav>
                                      </p:tavLst>
                                    </p:anim>
                                    <p:anim calcmode="lin" valueType="num">
                                      <p:cBhvr additive="base">
                                        <p:cTn id="13" dur="500" fill="hold"/>
                                        <p:tgtEl>
                                          <p:spTgt spid="209717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097174"/>
                                        </p:tgtEl>
                                        <p:attrNameLst>
                                          <p:attrName>style.visibility</p:attrName>
                                        </p:attrNameLst>
                                      </p:cBhvr>
                                      <p:to>
                                        <p:strVal val="visible"/>
                                      </p:to>
                                    </p:set>
                                    <p:anim calcmode="lin" valueType="num">
                                      <p:cBhvr additive="base">
                                        <p:cTn id="17" dur="500" fill="hold"/>
                                        <p:tgtEl>
                                          <p:spTgt spid="2097174"/>
                                        </p:tgtEl>
                                        <p:attrNameLst>
                                          <p:attrName>ppt_x</p:attrName>
                                        </p:attrNameLst>
                                      </p:cBhvr>
                                      <p:tavLst>
                                        <p:tav tm="0">
                                          <p:val>
                                            <p:strVal val="#ppt_x"/>
                                          </p:val>
                                        </p:tav>
                                        <p:tav tm="100000">
                                          <p:val>
                                            <p:strVal val="#ppt_x"/>
                                          </p:val>
                                        </p:tav>
                                      </p:tavLst>
                                    </p:anim>
                                    <p:anim calcmode="lin" valueType="num">
                                      <p:cBhvr additive="base">
                                        <p:cTn id="18" dur="500" fill="hold"/>
                                        <p:tgtEl>
                                          <p:spTgt spid="209717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097172"/>
                                        </p:tgtEl>
                                        <p:attrNameLst>
                                          <p:attrName>style.visibility</p:attrName>
                                        </p:attrNameLst>
                                      </p:cBhvr>
                                      <p:to>
                                        <p:strVal val="visible"/>
                                      </p:to>
                                    </p:set>
                                    <p:anim calcmode="lin" valueType="num">
                                      <p:cBhvr additive="base">
                                        <p:cTn id="22" dur="500" fill="hold"/>
                                        <p:tgtEl>
                                          <p:spTgt spid="2097172"/>
                                        </p:tgtEl>
                                        <p:attrNameLst>
                                          <p:attrName>ppt_x</p:attrName>
                                        </p:attrNameLst>
                                      </p:cBhvr>
                                      <p:tavLst>
                                        <p:tav tm="0">
                                          <p:val>
                                            <p:strVal val="1+#ppt_w/2"/>
                                          </p:val>
                                        </p:tav>
                                        <p:tav tm="100000">
                                          <p:val>
                                            <p:strVal val="#ppt_x"/>
                                          </p:val>
                                        </p:tav>
                                      </p:tavLst>
                                    </p:anim>
                                    <p:anim calcmode="lin" valueType="num">
                                      <p:cBhvr additive="base">
                                        <p:cTn id="23" dur="500" fill="hold"/>
                                        <p:tgtEl>
                                          <p:spTgt spid="209717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097175"/>
                                        </p:tgtEl>
                                        <p:attrNameLst>
                                          <p:attrName>style.visibility</p:attrName>
                                        </p:attrNameLst>
                                      </p:cBhvr>
                                      <p:to>
                                        <p:strVal val="visible"/>
                                      </p:to>
                                    </p:set>
                                    <p:anim calcmode="lin" valueType="num">
                                      <p:cBhvr additive="base">
                                        <p:cTn id="27" dur="500" fill="hold"/>
                                        <p:tgtEl>
                                          <p:spTgt spid="2097175"/>
                                        </p:tgtEl>
                                        <p:attrNameLst>
                                          <p:attrName>ppt_x</p:attrName>
                                        </p:attrNameLst>
                                      </p:cBhvr>
                                      <p:tavLst>
                                        <p:tav tm="0">
                                          <p:val>
                                            <p:strVal val="0-#ppt_w/2"/>
                                          </p:val>
                                        </p:tav>
                                        <p:tav tm="100000">
                                          <p:val>
                                            <p:strVal val="#ppt_x"/>
                                          </p:val>
                                        </p:tav>
                                      </p:tavLst>
                                    </p:anim>
                                    <p:anim calcmode="lin" valueType="num">
                                      <p:cBhvr additive="base">
                                        <p:cTn id="28" dur="500" fill="hold"/>
                                        <p:tgtEl>
                                          <p:spTgt spid="20971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097176"/>
                                        </p:tgtEl>
                                        <p:attrNameLst>
                                          <p:attrName>style.visibility</p:attrName>
                                        </p:attrNameLst>
                                      </p:cBhvr>
                                      <p:to>
                                        <p:strVal val="visible"/>
                                      </p:to>
                                    </p:set>
                                    <p:anim calcmode="lin" valueType="num">
                                      <p:cBhvr additive="base">
                                        <p:cTn id="32" dur="500" fill="hold"/>
                                        <p:tgtEl>
                                          <p:spTgt spid="2097176"/>
                                        </p:tgtEl>
                                        <p:attrNameLst>
                                          <p:attrName>ppt_x</p:attrName>
                                        </p:attrNameLst>
                                      </p:cBhvr>
                                      <p:tavLst>
                                        <p:tav tm="0">
                                          <p:val>
                                            <p:strVal val="#ppt_x"/>
                                          </p:val>
                                        </p:tav>
                                        <p:tav tm="100000">
                                          <p:val>
                                            <p:strVal val="#ppt_x"/>
                                          </p:val>
                                        </p:tav>
                                      </p:tavLst>
                                    </p:anim>
                                    <p:anim calcmode="lin" valueType="num">
                                      <p:cBhvr additive="base">
                                        <p:cTn id="33" dur="500" fill="hold"/>
                                        <p:tgtEl>
                                          <p:spTgt spid="2097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7" name="Picture 2" descr="E:\00-Adesh\Downloads\960.jpg"/>
          <p:cNvPicPr>
            <a:picLocks noChangeAspect="1" noChangeArrowheads="1"/>
          </p:cNvPicPr>
          <p:nvPr/>
        </p:nvPicPr>
        <p:blipFill>
          <a:blip r:embed="rId2" cstate="email"/>
          <a:srcRect/>
          <a:stretch>
            <a:fillRect/>
          </a:stretch>
        </p:blipFill>
        <p:spPr bwMode="auto">
          <a:xfrm>
            <a:off x="228600" y="2286000"/>
            <a:ext cx="8368343" cy="4280059"/>
          </a:xfrm>
          <a:prstGeom prst="rect">
            <a:avLst/>
          </a:prstGeom>
          <a:noFill/>
        </p:spPr>
      </p:pic>
      <p:pic>
        <p:nvPicPr>
          <p:cNvPr id="2097178" name="Picture 3" descr="E:\00-Adesh\Logos\updated logos\IHC.png"/>
          <p:cNvPicPr>
            <a:picLocks noChangeAspect="1" noChangeArrowheads="1"/>
          </p:cNvPicPr>
          <p:nvPr/>
        </p:nvPicPr>
        <p:blipFill>
          <a:blip r:embed="rId3" cstate="email"/>
          <a:srcRect/>
          <a:stretch>
            <a:fillRect/>
          </a:stretch>
        </p:blipFill>
        <p:spPr bwMode="auto">
          <a:xfrm>
            <a:off x="7696200" y="381000"/>
            <a:ext cx="990600" cy="1140050"/>
          </a:xfrm>
          <a:prstGeom prst="rect">
            <a:avLst/>
          </a:prstGeom>
          <a:noFill/>
        </p:spPr>
      </p:pic>
      <p:pic>
        <p:nvPicPr>
          <p:cNvPr id="2097179" name="Picture 2" descr="E:\00-Adesh\Logos\updated logos\VICTORY.png"/>
          <p:cNvPicPr>
            <a:picLocks noChangeAspect="1" noChangeArrowheads="1"/>
          </p:cNvPicPr>
          <p:nvPr/>
        </p:nvPicPr>
        <p:blipFill>
          <a:blip r:embed="rId4" cstate="email"/>
          <a:srcRect/>
          <a:stretch>
            <a:fillRect/>
          </a:stretch>
        </p:blipFill>
        <p:spPr bwMode="auto">
          <a:xfrm>
            <a:off x="526499" y="381000"/>
            <a:ext cx="921301" cy="1219200"/>
          </a:xfrm>
          <a:prstGeom prst="rect">
            <a:avLst/>
          </a:prstGeom>
          <a:noFill/>
        </p:spPr>
      </p:pic>
      <p:sp>
        <p:nvSpPr>
          <p:cNvPr id="1048598" name="Title 8"/>
          <p:cNvSpPr txBox="1"/>
          <p:nvPr/>
        </p:nvSpPr>
        <p:spPr>
          <a:xfrm>
            <a:off x="0" y="762000"/>
            <a:ext cx="9144000" cy="990600"/>
          </a:xfrm>
          <a:prstGeom prst="rect">
            <a:avLst/>
          </a:prstGeom>
        </p:spPr>
        <p:txBody>
          <a:bodyPr>
            <a:normAutofit/>
          </a:bodyPr>
          <a:lstStyle/>
          <a:p>
            <a:pPr lvl="0" algn="ctr">
              <a:spcBef>
                <a:spcPct val="0"/>
              </a:spcBef>
            </a:pPr>
            <a:r>
              <a:rPr lang="en-US" sz="2800" b="1" dirty="0" smtClean="0">
                <a:latin typeface="Cambria" pitchFamily="18" charset="0"/>
                <a:ea typeface="+mj-ea"/>
                <a:cs typeface="Arial" pitchFamily="34" charset="0"/>
              </a:rPr>
              <a:t>INDIRAPURAM HABITAT CENTRE</a:t>
            </a:r>
          </a:p>
          <a:p>
            <a:pPr lvl="0" algn="ctr">
              <a:spcBef>
                <a:spcPct val="0"/>
              </a:spcBef>
            </a:pPr>
            <a:r>
              <a:rPr lang="en-US" sz="2000" dirty="0" smtClean="0">
                <a:latin typeface="Cambria" pitchFamily="18" charset="0"/>
                <a:ea typeface="+mj-ea"/>
                <a:cs typeface="Arial" pitchFamily="34" charset="0"/>
              </a:rPr>
              <a:t>(</a:t>
            </a:r>
            <a:r>
              <a:rPr lang="en-US" sz="2000" dirty="0" smtClean="0">
                <a:latin typeface="Cambria" pitchFamily="18" charset="0"/>
                <a:cs typeface="Arial" pitchFamily="34" charset="0"/>
              </a:rPr>
              <a:t>Indirapuram, Ghaziabad</a:t>
            </a:r>
            <a:r>
              <a:rPr lang="en-US" sz="2000" dirty="0" smtClean="0">
                <a:latin typeface="Cambria" pitchFamily="18" charset="0"/>
                <a:ea typeface="+mj-ea"/>
                <a:cs typeface="Arial" pitchFamily="34" charset="0"/>
              </a:rPr>
              <a:t>)</a:t>
            </a:r>
            <a:endParaRPr kumimoji="0" lang="en-US" sz="2000" i="0" u="none" strike="noStrike" kern="1200" cap="none" spc="0" normalizeH="0" baseline="0" noProof="0" dirty="0">
              <a:ln>
                <a:noFill/>
              </a:ln>
              <a:effectLst/>
              <a:uLnTx/>
              <a:uFillTx/>
              <a:latin typeface="Cambria" pitchFamily="18" charset="0"/>
              <a:ea typeface="+mj-ea"/>
              <a:cs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097177"/>
                                        </p:tgtEl>
                                        <p:attrNameLst>
                                          <p:attrName>style.visibility</p:attrName>
                                        </p:attrNameLst>
                                      </p:cBhvr>
                                      <p:to>
                                        <p:strVal val="visible"/>
                                      </p:to>
                                    </p:set>
                                    <p:anim calcmode="lin" valueType="num">
                                      <p:cBhvr>
                                        <p:cTn id="7" dur="500" decel="50000" fill="hold">
                                          <p:stCondLst>
                                            <p:cond delay="0"/>
                                          </p:stCondLst>
                                        </p:cTn>
                                        <p:tgtEl>
                                          <p:spTgt spid="209717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9717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97177"/>
                                        </p:tgtEl>
                                        <p:attrNameLst>
                                          <p:attrName>ppt_w</p:attrName>
                                        </p:attrNameLst>
                                      </p:cBhvr>
                                      <p:tavLst>
                                        <p:tav tm="0">
                                          <p:val>
                                            <p:strVal val="#ppt_w*.05"/>
                                          </p:val>
                                        </p:tav>
                                        <p:tav tm="100000">
                                          <p:val>
                                            <p:strVal val="#ppt_w"/>
                                          </p:val>
                                        </p:tav>
                                      </p:tavLst>
                                    </p:anim>
                                    <p:anim calcmode="lin" valueType="num">
                                      <p:cBhvr>
                                        <p:cTn id="10" dur="1000" fill="hold"/>
                                        <p:tgtEl>
                                          <p:spTgt spid="209717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9717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9717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9717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97177"/>
                                        </p:tgtEl>
                                      </p:cBhvr>
                                    </p:animEffect>
                                  </p:childTnLst>
                                </p:cTn>
                              </p:par>
                            </p:childTnLst>
                          </p:cTn>
                        </p:par>
                        <p:par>
                          <p:cTn id="15" fill="hold">
                            <p:stCondLst>
                              <p:cond delay="1000"/>
                            </p:stCondLst>
                            <p:childTnLst>
                              <p:par>
                                <p:cTn id="16" presetID="56" presetClass="entr" presetSubtype="0" fill="hold" nodeType="afterEffect">
                                  <p:stCondLst>
                                    <p:cond delay="0"/>
                                  </p:stCondLst>
                                  <p:iterate type="lt">
                                    <p:tmPct val="10000"/>
                                  </p:iterate>
                                  <p:childTnLst>
                                    <p:set>
                                      <p:cBhvr>
                                        <p:cTn id="17" dur="1" fill="hold">
                                          <p:stCondLst>
                                            <p:cond delay="0"/>
                                          </p:stCondLst>
                                        </p:cTn>
                                        <p:tgtEl>
                                          <p:spTgt spid="1048598">
                                            <p:txEl>
                                              <p:pRg st="0" end="0"/>
                                            </p:txEl>
                                          </p:spTgt>
                                        </p:tgtEl>
                                        <p:attrNameLst>
                                          <p:attrName>style.visibility</p:attrName>
                                        </p:attrNameLst>
                                      </p:cBhvr>
                                      <p:to>
                                        <p:strVal val="visible"/>
                                      </p:to>
                                    </p:set>
                                    <p:anim by="(-#ppt_w*2)" calcmode="lin" valueType="num">
                                      <p:cBhvr rctx="PPT">
                                        <p:cTn id="18" dur="250" autoRev="1" fill="hold">
                                          <p:stCondLst>
                                            <p:cond delay="0"/>
                                          </p:stCondLst>
                                        </p:cTn>
                                        <p:tgtEl>
                                          <p:spTgt spid="1048598">
                                            <p:txEl>
                                              <p:pRg st="0" end="0"/>
                                            </p:txEl>
                                          </p:spTgt>
                                        </p:tgtEl>
                                        <p:attrNameLst>
                                          <p:attrName>ppt_w</p:attrName>
                                        </p:attrNameLst>
                                      </p:cBhvr>
                                    </p:anim>
                                    <p:anim by="(#ppt_w*0.50)" calcmode="lin" valueType="num">
                                      <p:cBhvr>
                                        <p:cTn id="19" dur="250" decel="50000" autoRev="1" fill="hold">
                                          <p:stCondLst>
                                            <p:cond delay="0"/>
                                          </p:stCondLst>
                                        </p:cTn>
                                        <p:tgtEl>
                                          <p:spTgt spid="1048598">
                                            <p:txEl>
                                              <p:pRg st="0" end="0"/>
                                            </p:txEl>
                                          </p:spTgt>
                                        </p:tgtEl>
                                        <p:attrNameLst>
                                          <p:attrName>ppt_x</p:attrName>
                                        </p:attrNameLst>
                                      </p:cBhvr>
                                    </p:anim>
                                    <p:anim from="(-#ppt_h/2)" to="(#ppt_y)" calcmode="lin" valueType="num">
                                      <p:cBhvr>
                                        <p:cTn id="20" dur="500" fill="hold">
                                          <p:stCondLst>
                                            <p:cond delay="0"/>
                                          </p:stCondLst>
                                        </p:cTn>
                                        <p:tgtEl>
                                          <p:spTgt spid="1048598">
                                            <p:txEl>
                                              <p:pRg st="0" end="0"/>
                                            </p:txEl>
                                          </p:spTgt>
                                        </p:tgtEl>
                                        <p:attrNameLst>
                                          <p:attrName>ppt_y</p:attrName>
                                        </p:attrNameLst>
                                      </p:cBhvr>
                                    </p:anim>
                                    <p:animRot by="21600000">
                                      <p:cBhvr>
                                        <p:cTn id="21" dur="500" fill="hold">
                                          <p:stCondLst>
                                            <p:cond delay="0"/>
                                          </p:stCondLst>
                                        </p:cTn>
                                        <p:tgtEl>
                                          <p:spTgt spid="1048598">
                                            <p:txEl>
                                              <p:pRg st="0" end="0"/>
                                            </p:txEl>
                                          </p:spTgt>
                                        </p:tgtEl>
                                        <p:attrNameLst>
                                          <p:attrName>r</p:attrName>
                                        </p:attrNameLst>
                                      </p:cBhvr>
                                    </p:animRot>
                                  </p:childTnLst>
                                </p:cTn>
                              </p:par>
                            </p:childTnLst>
                          </p:cTn>
                        </p:par>
                        <p:par>
                          <p:cTn id="22" fill="hold">
                            <p:stCondLst>
                              <p:cond delay="2650"/>
                            </p:stCondLst>
                            <p:childTnLst>
                              <p:par>
                                <p:cTn id="23" presetID="56" presetClass="entr" presetSubtype="0" fill="hold" nodeType="afterEffect">
                                  <p:stCondLst>
                                    <p:cond delay="0"/>
                                  </p:stCondLst>
                                  <p:iterate type="lt">
                                    <p:tmPct val="10000"/>
                                  </p:iterate>
                                  <p:childTnLst>
                                    <p:set>
                                      <p:cBhvr>
                                        <p:cTn id="24" dur="1" fill="hold">
                                          <p:stCondLst>
                                            <p:cond delay="0"/>
                                          </p:stCondLst>
                                        </p:cTn>
                                        <p:tgtEl>
                                          <p:spTgt spid="1048598">
                                            <p:txEl>
                                              <p:pRg st="1" end="1"/>
                                            </p:txEl>
                                          </p:spTgt>
                                        </p:tgtEl>
                                        <p:attrNameLst>
                                          <p:attrName>style.visibility</p:attrName>
                                        </p:attrNameLst>
                                      </p:cBhvr>
                                      <p:to>
                                        <p:strVal val="visible"/>
                                      </p:to>
                                    </p:set>
                                    <p:anim by="(-#ppt_w*2)" calcmode="lin" valueType="num">
                                      <p:cBhvr rctx="PPT">
                                        <p:cTn id="25" dur="250" autoRev="1" fill="hold">
                                          <p:stCondLst>
                                            <p:cond delay="0"/>
                                          </p:stCondLst>
                                        </p:cTn>
                                        <p:tgtEl>
                                          <p:spTgt spid="1048598">
                                            <p:txEl>
                                              <p:pRg st="1" end="1"/>
                                            </p:txEl>
                                          </p:spTgt>
                                        </p:tgtEl>
                                        <p:attrNameLst>
                                          <p:attrName>ppt_w</p:attrName>
                                        </p:attrNameLst>
                                      </p:cBhvr>
                                    </p:anim>
                                    <p:anim by="(#ppt_w*0.50)" calcmode="lin" valueType="num">
                                      <p:cBhvr>
                                        <p:cTn id="26" dur="250" decel="50000" autoRev="1" fill="hold">
                                          <p:stCondLst>
                                            <p:cond delay="0"/>
                                          </p:stCondLst>
                                        </p:cTn>
                                        <p:tgtEl>
                                          <p:spTgt spid="1048598">
                                            <p:txEl>
                                              <p:pRg st="1" end="1"/>
                                            </p:txEl>
                                          </p:spTgt>
                                        </p:tgtEl>
                                        <p:attrNameLst>
                                          <p:attrName>ppt_x</p:attrName>
                                        </p:attrNameLst>
                                      </p:cBhvr>
                                    </p:anim>
                                    <p:anim from="(-#ppt_h/2)" to="(#ppt_y)" calcmode="lin" valueType="num">
                                      <p:cBhvr>
                                        <p:cTn id="27" dur="500" fill="hold">
                                          <p:stCondLst>
                                            <p:cond delay="0"/>
                                          </p:stCondLst>
                                        </p:cTn>
                                        <p:tgtEl>
                                          <p:spTgt spid="1048598">
                                            <p:txEl>
                                              <p:pRg st="1" end="1"/>
                                            </p:txEl>
                                          </p:spTgt>
                                        </p:tgtEl>
                                        <p:attrNameLst>
                                          <p:attrName>ppt_y</p:attrName>
                                        </p:attrNameLst>
                                      </p:cBhvr>
                                    </p:anim>
                                    <p:animRot by="21600000">
                                      <p:cBhvr>
                                        <p:cTn id="28" dur="500" fill="hold">
                                          <p:stCondLst>
                                            <p:cond delay="0"/>
                                          </p:stCondLst>
                                        </p:cTn>
                                        <p:tgtEl>
                                          <p:spTgt spid="104859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2"/>
          <p:cNvSpPr>
            <a:spLocks noGrp="1"/>
          </p:cNvSpPr>
          <p:nvPr>
            <p:ph type="title"/>
          </p:nvPr>
        </p:nvSpPr>
        <p:spPr/>
        <p:txBody>
          <a:bodyPr/>
          <a:lstStyle/>
          <a:p>
            <a:pPr algn="ctr"/>
            <a:r>
              <a:rPr lang="en-US" b="1" dirty="0" smtClean="0">
                <a:solidFill>
                  <a:schemeClr val="bg1">
                    <a:lumMod val="95000"/>
                    <a:lumOff val="5000"/>
                  </a:schemeClr>
                </a:solidFill>
              </a:rPr>
              <a:t>Education Project</a:t>
            </a:r>
            <a:endParaRPr lang="en-US" b="1" dirty="0">
              <a:solidFill>
                <a:schemeClr val="bg1">
                  <a:lumMod val="95000"/>
                  <a:lumOff val="5000"/>
                </a:schemeClr>
              </a:solidFill>
            </a:endParaRPr>
          </a:p>
        </p:txBody>
      </p:sp>
      <p:pic>
        <p:nvPicPr>
          <p:cNvPr id="2097180" name="Picture 2" descr="E:\00-Adesh\Logos\updated logos\VICTORY.png"/>
          <p:cNvPicPr>
            <a:picLocks noChangeAspect="1" noChangeArrowheads="1"/>
          </p:cNvPicPr>
          <p:nvPr/>
        </p:nvPicPr>
        <p:blipFill>
          <a:blip r:embed="rId2" cstate="email"/>
          <a:srcRect/>
          <a:stretch>
            <a:fillRect/>
          </a:stretch>
        </p:blipFill>
        <p:spPr bwMode="auto">
          <a:xfrm>
            <a:off x="526499" y="381000"/>
            <a:ext cx="921301" cy="1219200"/>
          </a:xfrm>
          <a:prstGeom prst="rect">
            <a:avLst/>
          </a:prstGeom>
          <a:noFill/>
        </p:spPr>
      </p:pic>
      <p:pic>
        <p:nvPicPr>
          <p:cNvPr id="2097181" name="Picture 2"/>
          <p:cNvPicPr>
            <a:picLocks noChangeAspect="1" noChangeArrowheads="1"/>
          </p:cNvPicPr>
          <p:nvPr/>
        </p:nvPicPr>
        <p:blipFill>
          <a:blip r:embed="rId3" cstate="email"/>
          <a:srcRect/>
          <a:stretch>
            <a:fillRect/>
          </a:stretch>
        </p:blipFill>
        <p:spPr bwMode="auto">
          <a:xfrm>
            <a:off x="6350000" y="533400"/>
            <a:ext cx="2413000" cy="762000"/>
          </a:xfrm>
          <a:prstGeom prst="rect">
            <a:avLst/>
          </a:prstGeom>
          <a:noFill/>
          <a:ln w="9525">
            <a:noFill/>
            <a:miter lim="800000"/>
            <a:headEnd/>
            <a:tailEnd/>
          </a:ln>
          <a:effectLst/>
        </p:spPr>
      </p:pic>
      <p:sp>
        <p:nvSpPr>
          <p:cNvPr id="1048600" name="Title 8"/>
          <p:cNvSpPr txBox="1"/>
          <p:nvPr/>
        </p:nvSpPr>
        <p:spPr>
          <a:xfrm>
            <a:off x="0" y="685800"/>
            <a:ext cx="9144000" cy="990600"/>
          </a:xfrm>
          <a:prstGeom prst="rect">
            <a:avLst/>
          </a:prstGeom>
        </p:spPr>
        <p:txBody>
          <a:bodyPr>
            <a:normAutofit/>
          </a:bodyPr>
          <a:lstStyle/>
          <a:p>
            <a:pPr lvl="0" algn="ctr">
              <a:spcBef>
                <a:spcPct val="0"/>
              </a:spcBef>
            </a:pPr>
            <a:r>
              <a:rPr lang="en-US" sz="2800" b="1" dirty="0" smtClean="0">
                <a:latin typeface="Cambria" pitchFamily="18" charset="0"/>
                <a:ea typeface="+mj-ea"/>
                <a:cs typeface="+mj-cs"/>
              </a:rPr>
              <a:t>PRESIDIUM SCHOOL</a:t>
            </a:r>
          </a:p>
          <a:p>
            <a:pPr lvl="0" algn="ctr">
              <a:spcBef>
                <a:spcPct val="0"/>
              </a:spcBef>
            </a:pPr>
            <a:r>
              <a:rPr lang="en-US" sz="2000" dirty="0" smtClean="0">
                <a:latin typeface="Cambria" pitchFamily="18" charset="0"/>
                <a:ea typeface="+mj-ea"/>
                <a:cs typeface="+mj-cs"/>
              </a:rPr>
              <a:t>(</a:t>
            </a:r>
            <a:r>
              <a:rPr lang="en-US" sz="2000" dirty="0" smtClean="0">
                <a:latin typeface="Cambria" pitchFamily="18" charset="0"/>
              </a:rPr>
              <a:t>Indirapuram, Ghaziabad</a:t>
            </a:r>
            <a:r>
              <a:rPr lang="en-US" sz="2000" dirty="0" smtClean="0">
                <a:latin typeface="Cambria" pitchFamily="18" charset="0"/>
                <a:ea typeface="+mj-ea"/>
                <a:cs typeface="+mj-cs"/>
              </a:rPr>
              <a:t>)</a:t>
            </a:r>
            <a:endParaRPr kumimoji="0" lang="en-US" sz="2000" i="0" u="none" strike="noStrike" kern="1200" cap="none" spc="0" normalizeH="0" baseline="0" noProof="0" dirty="0">
              <a:ln>
                <a:noFill/>
              </a:ln>
              <a:effectLst/>
              <a:uLnTx/>
              <a:uFillTx/>
              <a:latin typeface="Cambria" pitchFamily="18" charset="0"/>
              <a:ea typeface="+mj-ea"/>
              <a:cs typeface="+mj-cs"/>
            </a:endParaRPr>
          </a:p>
        </p:txBody>
      </p:sp>
      <p:pic>
        <p:nvPicPr>
          <p:cNvPr id="2097182" name="Picture 8" descr="infra_ip_1.jpg"/>
          <p:cNvPicPr>
            <a:picLocks noChangeAspect="1"/>
          </p:cNvPicPr>
          <p:nvPr/>
        </p:nvPicPr>
        <p:blipFill>
          <a:blip r:embed="rId4" cstate="email"/>
          <a:srcRect/>
          <a:stretch>
            <a:fillRect/>
          </a:stretch>
        </p:blipFill>
        <p:spPr>
          <a:xfrm>
            <a:off x="762000" y="1905000"/>
            <a:ext cx="7620000" cy="45720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097182"/>
                                        </p:tgtEl>
                                        <p:attrNameLst>
                                          <p:attrName>style.visibility</p:attrName>
                                        </p:attrNameLst>
                                      </p:cBhvr>
                                      <p:to>
                                        <p:strVal val="visible"/>
                                      </p:to>
                                    </p:set>
                                    <p:anim calcmode="lin" valueType="num">
                                      <p:cBhvr>
                                        <p:cTn id="7" dur="500" decel="50000" fill="hold">
                                          <p:stCondLst>
                                            <p:cond delay="0"/>
                                          </p:stCondLst>
                                        </p:cTn>
                                        <p:tgtEl>
                                          <p:spTgt spid="209718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9718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97182"/>
                                        </p:tgtEl>
                                        <p:attrNameLst>
                                          <p:attrName>ppt_w</p:attrName>
                                        </p:attrNameLst>
                                      </p:cBhvr>
                                      <p:tavLst>
                                        <p:tav tm="0">
                                          <p:val>
                                            <p:strVal val="#ppt_w*.05"/>
                                          </p:val>
                                        </p:tav>
                                        <p:tav tm="100000">
                                          <p:val>
                                            <p:strVal val="#ppt_w"/>
                                          </p:val>
                                        </p:tav>
                                      </p:tavLst>
                                    </p:anim>
                                    <p:anim calcmode="lin" valueType="num">
                                      <p:cBhvr>
                                        <p:cTn id="10" dur="1000" fill="hold"/>
                                        <p:tgtEl>
                                          <p:spTgt spid="209718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9718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9718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9718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97182"/>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1048600"/>
                                        </p:tgtEl>
                                        <p:attrNameLst>
                                          <p:attrName>style.visibility</p:attrName>
                                        </p:attrNameLst>
                                      </p:cBhvr>
                                      <p:to>
                                        <p:strVal val="visible"/>
                                      </p:to>
                                    </p:set>
                                    <p:anim by="(-#ppt_w*2)" calcmode="lin" valueType="num">
                                      <p:cBhvr rctx="PPT">
                                        <p:cTn id="18" dur="500" autoRev="1" fill="hold">
                                          <p:stCondLst>
                                            <p:cond delay="0"/>
                                          </p:stCondLst>
                                        </p:cTn>
                                        <p:tgtEl>
                                          <p:spTgt spid="1048600"/>
                                        </p:tgtEl>
                                        <p:attrNameLst>
                                          <p:attrName>ppt_w</p:attrName>
                                        </p:attrNameLst>
                                      </p:cBhvr>
                                    </p:anim>
                                    <p:anim by="(#ppt_w*0.50)" calcmode="lin" valueType="num">
                                      <p:cBhvr>
                                        <p:cTn id="19" dur="500" decel="50000" autoRev="1" fill="hold">
                                          <p:stCondLst>
                                            <p:cond delay="0"/>
                                          </p:stCondLst>
                                        </p:cTn>
                                        <p:tgtEl>
                                          <p:spTgt spid="1048600"/>
                                        </p:tgtEl>
                                        <p:attrNameLst>
                                          <p:attrName>ppt_x</p:attrName>
                                        </p:attrNameLst>
                                      </p:cBhvr>
                                    </p:anim>
                                    <p:anim from="(-#ppt_h/2)" to="(#ppt_y)" calcmode="lin" valueType="num">
                                      <p:cBhvr>
                                        <p:cTn id="20" dur="1000" fill="hold">
                                          <p:stCondLst>
                                            <p:cond delay="0"/>
                                          </p:stCondLst>
                                        </p:cTn>
                                        <p:tgtEl>
                                          <p:spTgt spid="1048600"/>
                                        </p:tgtEl>
                                        <p:attrNameLst>
                                          <p:attrName>ppt_y</p:attrName>
                                        </p:attrNameLst>
                                      </p:cBhvr>
                                    </p:anim>
                                    <p:animRot by="21600000">
                                      <p:cBhvr>
                                        <p:cTn id="21" dur="1000" fill="hold">
                                          <p:stCondLst>
                                            <p:cond delay="0"/>
                                          </p:stCondLst>
                                        </p:cTn>
                                        <p:tgtEl>
                                          <p:spTgt spid="10486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p:cNvSpPr>
          <p:nvPr>
            <p:ph type="title"/>
          </p:nvPr>
        </p:nvSpPr>
        <p:spPr/>
        <p:txBody>
          <a:bodyPr/>
          <a:lstStyle/>
          <a:p>
            <a:r>
              <a:rPr lang="en-US" u="sng" dirty="0" smtClean="0"/>
              <a:t>Unique </a:t>
            </a:r>
            <a:r>
              <a:rPr lang="en-US" u="sng" dirty="0" smtClean="0"/>
              <a:t>Selling </a:t>
            </a:r>
            <a:r>
              <a:rPr lang="en-US" u="sng" dirty="0" smtClean="0"/>
              <a:t>P</a:t>
            </a:r>
            <a:r>
              <a:rPr lang="en-US" u="sng" dirty="0" smtClean="0"/>
              <a:t>oints</a:t>
            </a:r>
            <a:endParaRPr lang="en-US" u="sng" dirty="0"/>
          </a:p>
        </p:txBody>
      </p:sp>
      <p:sp>
        <p:nvSpPr>
          <p:cNvPr id="1048602" name="Content Placeholder 2"/>
          <p:cNvSpPr>
            <a:spLocks noGrp="1"/>
          </p:cNvSpPr>
          <p:nvPr>
            <p:ph idx="1"/>
          </p:nvPr>
        </p:nvSpPr>
        <p:spPr>
          <a:xfrm>
            <a:off x="457200" y="1447800"/>
            <a:ext cx="8229600" cy="4983163"/>
          </a:xfrm>
        </p:spPr>
        <p:txBody>
          <a:bodyPr/>
          <a:lstStyle/>
          <a:p>
            <a:r>
              <a:rPr lang="en-US" dirty="0" smtClean="0"/>
              <a:t>One of its kind state of the art combination of high street hypermarket, Luxury suites,restropubs,9 screen multiplexes and 1.10 lac sqft.entertainment &amp; kids zone.</a:t>
            </a:r>
          </a:p>
          <a:p>
            <a:r>
              <a:rPr lang="en-US" dirty="0" smtClean="0"/>
              <a:t>4 sided open 12.5 acre square plot with cultural &amp; social community centre,School,digital library, ultra facility club &amp; swimming pool.</a:t>
            </a:r>
          </a:p>
          <a:p>
            <a:r>
              <a:rPr lang="en-US" dirty="0" smtClean="0"/>
              <a:t>Surrounded with plush residences. Strategically connected to metro and NH-24.</a:t>
            </a:r>
          </a:p>
          <a:p>
            <a:pPr>
              <a:buNone/>
            </a:pPr>
            <a:r>
              <a:rPr lang="en-US" dirty="0" smtClean="0"/>
              <a:t> </a:t>
            </a:r>
          </a:p>
          <a:p>
            <a:r>
              <a:rPr lang="en-US" dirty="0" smtClean="0"/>
              <a:t> </a:t>
            </a:r>
            <a:endParaRPr lang="en-US" dirty="0"/>
          </a:p>
        </p:txBody>
      </p:sp>
      <p:pic>
        <p:nvPicPr>
          <p:cNvPr id="2097183" name="Picture 2" descr="E:\00-Adesh\Logos\updated logos\VICTORY.png"/>
          <p:cNvPicPr>
            <a:picLocks noChangeAspect="1" noChangeArrowheads="1"/>
          </p:cNvPicPr>
          <p:nvPr/>
        </p:nvPicPr>
        <p:blipFill>
          <a:blip r:embed="rId2" cstate="email"/>
          <a:srcRect/>
          <a:stretch>
            <a:fillRect/>
          </a:stretch>
        </p:blipFill>
        <p:spPr bwMode="auto">
          <a:xfrm>
            <a:off x="0" y="0"/>
            <a:ext cx="1371600" cy="1082842"/>
          </a:xfrm>
          <a:prstGeom prst="rect">
            <a:avLst/>
          </a:prstGeom>
          <a:noFill/>
        </p:spPr>
      </p:pic>
      <p:pic>
        <p:nvPicPr>
          <p:cNvPr id="2097184" name="Picture 3" descr="E:\00-Adesh\Logos\updated logos\IHC.png"/>
          <p:cNvPicPr>
            <a:picLocks noChangeAspect="1" noChangeArrowheads="1"/>
          </p:cNvPicPr>
          <p:nvPr/>
        </p:nvPicPr>
        <p:blipFill>
          <a:blip r:embed="rId3" cstate="email"/>
          <a:srcRect/>
          <a:stretch>
            <a:fillRect/>
          </a:stretch>
        </p:blipFill>
        <p:spPr bwMode="auto">
          <a:xfrm>
            <a:off x="7524750" y="0"/>
            <a:ext cx="1619250" cy="1295400"/>
          </a:xfrm>
          <a:prstGeom prst="rect">
            <a:avLst/>
          </a:prstGeom>
          <a:noFill/>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
          <p:cNvSpPr>
            <a:spLocks noGrp="1"/>
          </p:cNvSpPr>
          <p:nvPr>
            <p:ph type="title"/>
          </p:nvPr>
        </p:nvSpPr>
        <p:spPr/>
        <p:txBody>
          <a:bodyPr/>
          <a:lstStyle/>
          <a:p>
            <a:r>
              <a:rPr lang="en-US" u="sng" dirty="0" smtClean="0"/>
              <a:t>USP- continued</a:t>
            </a:r>
            <a:endParaRPr lang="en-US" u="sng" dirty="0"/>
          </a:p>
        </p:txBody>
      </p:sp>
      <p:sp>
        <p:nvSpPr>
          <p:cNvPr id="1048604" name="Content Placeholder 2"/>
          <p:cNvSpPr>
            <a:spLocks noGrp="1"/>
          </p:cNvSpPr>
          <p:nvPr>
            <p:ph idx="1"/>
          </p:nvPr>
        </p:nvSpPr>
        <p:spPr>
          <a:xfrm>
            <a:off x="457200" y="1219200"/>
            <a:ext cx="8229600" cy="4906963"/>
          </a:xfrm>
        </p:spPr>
        <p:txBody>
          <a:bodyPr/>
          <a:lstStyle/>
          <a:p>
            <a:r>
              <a:rPr lang="en-US" dirty="0" smtClean="0"/>
              <a:t>Exotic shopping destination includes beauty clinics and health clubs, mouth stumping cafes, Restaurants and plethora of multi-brand retails. </a:t>
            </a:r>
          </a:p>
          <a:p>
            <a:r>
              <a:rPr lang="en-US" dirty="0" smtClean="0"/>
              <a:t>Indoor kids play area, </a:t>
            </a:r>
            <a:r>
              <a:rPr lang="en-US" dirty="0" smtClean="0"/>
              <a:t>7000 </a:t>
            </a:r>
            <a:r>
              <a:rPr lang="en-US" dirty="0" smtClean="0"/>
              <a:t>basement car parking, party zones, huge banquet halls, fitness centre, grand spa and salons.</a:t>
            </a:r>
          </a:p>
          <a:p>
            <a:r>
              <a:rPr lang="en-US" dirty="0" smtClean="0"/>
              <a:t>Proximity to Major MNC’s and commercial belt, Hospitals,schools,Malls,Metro,Railways&amp; ISBT.   </a:t>
            </a:r>
          </a:p>
          <a:p>
            <a:endParaRPr lang="en-US" dirty="0"/>
          </a:p>
        </p:txBody>
      </p:sp>
      <p:pic>
        <p:nvPicPr>
          <p:cNvPr id="2097185" name="Picture 2" descr="E:\00-Adesh\Logos\updated logos\VICTORY.png"/>
          <p:cNvPicPr>
            <a:picLocks noChangeAspect="1" noChangeArrowheads="1"/>
          </p:cNvPicPr>
          <p:nvPr/>
        </p:nvPicPr>
        <p:blipFill>
          <a:blip r:embed="rId2" cstate="email"/>
          <a:srcRect/>
          <a:stretch>
            <a:fillRect/>
          </a:stretch>
        </p:blipFill>
        <p:spPr bwMode="auto">
          <a:xfrm>
            <a:off x="0" y="0"/>
            <a:ext cx="1371600" cy="1082842"/>
          </a:xfrm>
          <a:prstGeom prst="rect">
            <a:avLst/>
          </a:prstGeom>
          <a:noFill/>
        </p:spPr>
      </p:pic>
      <p:pic>
        <p:nvPicPr>
          <p:cNvPr id="2097186" name="Picture 3" descr="E:\00-Adesh\Logos\updated logos\IHC.png"/>
          <p:cNvPicPr>
            <a:picLocks noChangeAspect="1" noChangeArrowheads="1"/>
          </p:cNvPicPr>
          <p:nvPr/>
        </p:nvPicPr>
        <p:blipFill>
          <a:blip r:embed="rId3" cstate="email"/>
          <a:srcRect/>
          <a:stretch>
            <a:fillRect/>
          </a:stretch>
        </p:blipFill>
        <p:spPr bwMode="auto">
          <a:xfrm>
            <a:off x="7772400" y="0"/>
            <a:ext cx="1371600" cy="1097280"/>
          </a:xfrm>
          <a:prstGeom prst="rect">
            <a:avLst/>
          </a:prstGeom>
          <a:noFill/>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652</Words>
  <Application>Microsoft Office PowerPoint</Application>
  <PresentationFormat>On-screen Show (4:3)</PresentationFormat>
  <Paragraphs>137</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Cambria</vt:lpstr>
      <vt:lpstr>Forte</vt:lpstr>
      <vt:lpstr>Lucida Bright</vt:lpstr>
      <vt:lpstr>Rockwell</vt:lpstr>
      <vt:lpstr>Office Theme</vt:lpstr>
      <vt:lpstr>PowerPoint Presentation</vt:lpstr>
      <vt:lpstr>PowerPoint Presentation</vt:lpstr>
      <vt:lpstr>PowerPoint Presentation</vt:lpstr>
      <vt:lpstr>PowerPoint Presentation</vt:lpstr>
      <vt:lpstr>Delivered Projects</vt:lpstr>
      <vt:lpstr>PowerPoint Presentation</vt:lpstr>
      <vt:lpstr>Education Project</vt:lpstr>
      <vt:lpstr>Unique Selling Points</vt:lpstr>
      <vt:lpstr>USP- continued</vt:lpstr>
      <vt:lpstr>Project brief</vt:lpstr>
      <vt:lpstr>Project brief(cont.)</vt:lpstr>
      <vt:lpstr>Project brief( Cont.)</vt:lpstr>
      <vt:lpstr>COMPLETE LIST OF OPERATIONAL BRANDS</vt:lpstr>
      <vt:lpstr>COMPLETE LIST OF OPERATIONAL BRANDS</vt:lpstr>
      <vt:lpstr>Picture Gallary</vt:lpstr>
      <vt:lpstr>LIST OF BRANDS OPENING SHORTLY</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univeso integrated</dc:creator>
  <cp:lastModifiedBy>user</cp:lastModifiedBy>
  <cp:revision>2</cp:revision>
  <dcterms:created xsi:type="dcterms:W3CDTF">2016-04-28T05:53:16Z</dcterms:created>
  <dcterms:modified xsi:type="dcterms:W3CDTF">2017-05-16T09:36:20Z</dcterms:modified>
</cp:coreProperties>
</file>